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58" r:id="rId3"/>
    <p:sldId id="259" r:id="rId4"/>
    <p:sldId id="260" r:id="rId5"/>
    <p:sldId id="261" r:id="rId6"/>
    <p:sldId id="262" r:id="rId7"/>
    <p:sldId id="263" r:id="rId8"/>
    <p:sldId id="264" r:id="rId9"/>
    <p:sldId id="289" r:id="rId10"/>
    <p:sldId id="265" r:id="rId11"/>
    <p:sldId id="290" r:id="rId12"/>
    <p:sldId id="266" r:id="rId13"/>
    <p:sldId id="269" r:id="rId14"/>
    <p:sldId id="291" r:id="rId15"/>
    <p:sldId id="267" r:id="rId16"/>
    <p:sldId id="268" r:id="rId17"/>
    <p:sldId id="292" r:id="rId18"/>
    <p:sldId id="270" r:id="rId19"/>
    <p:sldId id="293" r:id="rId20"/>
    <p:sldId id="271" r:id="rId21"/>
    <p:sldId id="294" r:id="rId22"/>
    <p:sldId id="272" r:id="rId23"/>
    <p:sldId id="295" r:id="rId24"/>
    <p:sldId id="287" r:id="rId25"/>
    <p:sldId id="296" r:id="rId26"/>
    <p:sldId id="273" r:id="rId27"/>
    <p:sldId id="297" r:id="rId28"/>
    <p:sldId id="274" r:id="rId29"/>
    <p:sldId id="298" r:id="rId30"/>
    <p:sldId id="275" r:id="rId31"/>
    <p:sldId id="299" r:id="rId32"/>
    <p:sldId id="276" r:id="rId33"/>
    <p:sldId id="300" r:id="rId34"/>
    <p:sldId id="277" r:id="rId35"/>
    <p:sldId id="301" r:id="rId36"/>
    <p:sldId id="286" r:id="rId37"/>
    <p:sldId id="283" r:id="rId38"/>
    <p:sldId id="302" r:id="rId39"/>
    <p:sldId id="284" r:id="rId40"/>
    <p:sldId id="278" r:id="rId41"/>
    <p:sldId id="279" r:id="rId42"/>
    <p:sldId id="303" r:id="rId43"/>
    <p:sldId id="281" r:id="rId44"/>
    <p:sldId id="304"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43" autoAdjust="0"/>
    <p:restoredTop sz="94660"/>
  </p:normalViewPr>
  <p:slideViewPr>
    <p:cSldViewPr>
      <p:cViewPr>
        <p:scale>
          <a:sx n="95" d="100"/>
          <a:sy n="95" d="100"/>
        </p:scale>
        <p:origin x="-492"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95AC5C-4BE7-4281-A1A2-6AA9B254CD8C}" type="datetimeFigureOut">
              <a:rPr lang="en-US" smtClean="0"/>
              <a:t>5/18/2023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32EABF-C99F-4C08-B511-1D97203B30B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32EABF-C99F-4C08-B511-1D97203B30B1}" type="slidenum">
              <a:rPr lang="en-US" smtClean="0"/>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32EABF-C99F-4C08-B511-1D97203B30B1}" type="slidenum">
              <a:rPr lang="en-US" smtClean="0"/>
              <a:t>34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32EABF-C99F-4C08-B511-1D97203B30B1}" type="slidenum">
              <a:rPr lang="en-US" smtClean="0"/>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B125BA-ABA5-446D-B92B-D97FAEA9DF8A}"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125BA-ABA5-446D-B92B-D97FAEA9DF8A}"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125BA-ABA5-446D-B92B-D97FAEA9DF8A}"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B125BA-ABA5-446D-B92B-D97FAEA9DF8A}"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B125BA-ABA5-446D-B92B-D97FAEA9DF8A}" type="datetimeFigureOut">
              <a:rPr lang="en-US" smtClean="0"/>
              <a:pPr/>
              <a:t>5/18/2023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B125BA-ABA5-446D-B92B-D97FAEA9DF8A}" type="datetimeFigureOut">
              <a:rPr lang="en-US" smtClean="0"/>
              <a:pPr/>
              <a:t>5/18/2023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125BA-ABA5-446D-B92B-D97FAEA9DF8A}" type="datetimeFigureOut">
              <a:rPr lang="en-US" smtClean="0"/>
              <a:pPr/>
              <a:t>5/18/2023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125BA-ABA5-446D-B92B-D97FAEA9DF8A}"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125BA-ABA5-446D-B92B-D97FAEA9DF8A}"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125BA-ABA5-446D-B92B-D97FAEA9DF8A}"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125BA-ABA5-446D-B92B-D97FAEA9DF8A}"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A7441-D039-4C01-8BE3-40A1FED012A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125BA-ABA5-446D-B92B-D97FAEA9DF8A}" type="datetimeFigureOut">
              <a:rPr lang="en-US" smtClean="0"/>
              <a:pPr/>
              <a:t>5/18/2023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EA7441-D039-4C01-8BE3-40A1FED012A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038600"/>
          </a:xfrm>
          <a:solidFill>
            <a:srgbClr val="92D050"/>
          </a:solidFill>
        </p:spPr>
        <p:txBody>
          <a:bodyPr>
            <a:normAutofit fontScale="90000"/>
          </a:bodyPr>
          <a:lstStyle/>
          <a:p>
            <a:r>
              <a:rPr lang="en-US" dirty="0" smtClean="0"/>
              <a:t>S.B.S. Govt. P.G. College</a:t>
            </a:r>
            <a:br>
              <a:rPr lang="en-US" dirty="0" smtClean="0"/>
            </a:br>
            <a:r>
              <a:rPr lang="en-US" dirty="0" smtClean="0"/>
              <a:t/>
            </a:r>
            <a:br>
              <a:rPr lang="en-US" dirty="0" smtClean="0"/>
            </a:br>
            <a:r>
              <a:rPr lang="en-US" dirty="0" smtClean="0"/>
              <a:t>B.Ed. Department</a:t>
            </a:r>
            <a:br>
              <a:rPr lang="en-US" dirty="0" smtClean="0"/>
            </a:br>
            <a:r>
              <a:rPr lang="en-US" dirty="0" smtClean="0"/>
              <a:t/>
            </a:r>
            <a:br>
              <a:rPr lang="en-US" dirty="0" smtClean="0"/>
            </a:br>
            <a:r>
              <a:rPr lang="en-US" dirty="0" smtClean="0"/>
              <a:t>Session From 2021-2023</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hp\Downloads\WhatsApp Image 2023-04-26 at 3.30.25 PM.jpeg"/>
          <p:cNvPicPr/>
          <p:nvPr/>
        </p:nvPicPr>
        <p:blipFill>
          <a:blip r:embed="rId2"/>
          <a:srcRect/>
          <a:stretch>
            <a:fillRect/>
          </a:stretch>
        </p:blipFill>
        <p:spPr bwMode="auto">
          <a:xfrm>
            <a:off x="1752600" y="2895600"/>
            <a:ext cx="5943600" cy="3395246"/>
          </a:xfrm>
          <a:prstGeom prst="rect">
            <a:avLst/>
          </a:prstGeom>
          <a:noFill/>
          <a:ln w="9525">
            <a:noFill/>
            <a:miter lim="800000"/>
            <a:headEnd/>
            <a:tailEnd/>
          </a:ln>
        </p:spPr>
      </p:pic>
      <p:sp>
        <p:nvSpPr>
          <p:cNvPr id="6" name="Title 1"/>
          <p:cNvSpPr>
            <a:spLocks noGrp="1"/>
          </p:cNvSpPr>
          <p:nvPr>
            <p:ph type="title"/>
          </p:nvPr>
        </p:nvSpPr>
        <p:spPr>
          <a:solidFill>
            <a:srgbClr val="00B0F0"/>
          </a:solidFill>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5 June,2022</a:t>
            </a:r>
            <a:r>
              <a:rPr lang="en-US" dirty="0" smtClean="0"/>
              <a:t/>
            </a:r>
            <a:br>
              <a:rPr lang="en-US" dirty="0" smtClean="0"/>
            </a:br>
            <a:r>
              <a:rPr lang="en-US" dirty="0" smtClean="0"/>
              <a:t>WORLD ENVIRONMENT DAY </a:t>
            </a:r>
            <a:r>
              <a:rPr lang="en-US" dirty="0" smtClean="0"/>
              <a:t/>
            </a:r>
            <a:br>
              <a:rPr lang="en-US" dirty="0" smtClean="0"/>
            </a:br>
            <a:r>
              <a:rPr lang="en-US" dirty="0" smtClean="0"/>
              <a:t/>
            </a:r>
            <a:br>
              <a:rPr lang="en-US" dirty="0" smtClean="0"/>
            </a:br>
            <a:r>
              <a:rPr lang="en-US" sz="1800" dirty="0" smtClean="0"/>
              <a:t>In </a:t>
            </a:r>
            <a:r>
              <a:rPr lang="en-US" sz="1800" dirty="0" smtClean="0"/>
              <a:t>the series of programs and activities during the session 2021-2022 started with the proper plantation on  World Environment Day  </a:t>
            </a:r>
            <a:r>
              <a:rPr lang="en-US" sz="1800" b="1" dirty="0" smtClean="0"/>
              <a:t>on June 5, 2021 following the title of ‘Clean Campus and Green Campus’.</a:t>
            </a:r>
            <a:r>
              <a:rPr lang="en-US" sz="1800" dirty="0" smtClean="0"/>
              <a:t> </a:t>
            </a:r>
            <a:br>
              <a:rPr lang="en-US" sz="1800"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21</a:t>
            </a:r>
            <a:r>
              <a:rPr lang="en-US" dirty="0" smtClean="0"/>
              <a:t>, June, 2021</a:t>
            </a:r>
            <a:br>
              <a:rPr lang="en-US" dirty="0" smtClean="0"/>
            </a:br>
            <a:r>
              <a:rPr lang="en-US" dirty="0" smtClean="0"/>
              <a:t>INTERNATIONAL YOGA </a:t>
            </a:r>
            <a:r>
              <a:rPr lang="en-US" dirty="0" smtClean="0"/>
              <a:t>DAY</a:t>
            </a:r>
            <a:br>
              <a:rPr lang="en-US" dirty="0" smtClean="0"/>
            </a:br>
            <a:r>
              <a:rPr lang="en-US" sz="1800" dirty="0" smtClean="0"/>
              <a:t>On </a:t>
            </a:r>
            <a:r>
              <a:rPr lang="en-US" sz="1800" b="1" dirty="0" smtClean="0"/>
              <a:t>June 21, 2021 International Yoga Day </a:t>
            </a:r>
            <a:r>
              <a:rPr lang="en-US" sz="1800" dirty="0" smtClean="0"/>
              <a:t>celebrated by the department  through </a:t>
            </a:r>
            <a:r>
              <a:rPr lang="en-US" sz="1800" dirty="0" err="1" smtClean="0"/>
              <a:t>google</a:t>
            </a:r>
            <a:r>
              <a:rPr lang="en-US" sz="1800" dirty="0" smtClean="0"/>
              <a:t> meet  due to COVID- 19  following different </a:t>
            </a:r>
            <a:r>
              <a:rPr lang="en-US" sz="1800" dirty="0" err="1" smtClean="0"/>
              <a:t>Ashans</a:t>
            </a:r>
            <a:r>
              <a:rPr lang="en-US" sz="1800" dirty="0" smtClean="0"/>
              <a:t>, </a:t>
            </a:r>
            <a:r>
              <a:rPr lang="en-US" sz="1800" dirty="0" err="1" smtClean="0"/>
              <a:t>Pranayam</a:t>
            </a:r>
            <a:r>
              <a:rPr lang="en-US" sz="1800" dirty="0" smtClean="0"/>
              <a:t> etc. In this sequence 75</a:t>
            </a:r>
            <a:r>
              <a:rPr lang="en-US" sz="1800" baseline="30000" dirty="0" smtClean="0"/>
              <a:t>th</a:t>
            </a:r>
            <a:r>
              <a:rPr lang="en-US" sz="1800" dirty="0" smtClean="0"/>
              <a:t> Independence Day was celebrated </a:t>
            </a:r>
            <a:br>
              <a:rPr lang="en-US" sz="1800" dirty="0" smtClean="0"/>
            </a:br>
            <a:endParaRPr lang="en-US" sz="1800" dirty="0"/>
          </a:p>
        </p:txBody>
      </p:sp>
      <p:pic>
        <p:nvPicPr>
          <p:cNvPr id="7" name="Picture 6" descr="C:\Users\hp\Downloads\WhatsApp Image 2023-04-26 at 3.15.13 PM.jpeg"/>
          <p:cNvPicPr/>
          <p:nvPr/>
        </p:nvPicPr>
        <p:blipFill>
          <a:blip r:embed="rId2"/>
          <a:srcRect/>
          <a:stretch>
            <a:fillRect/>
          </a:stretch>
        </p:blipFill>
        <p:spPr bwMode="auto">
          <a:xfrm>
            <a:off x="1371600" y="2362200"/>
            <a:ext cx="57912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2200" b="1" dirty="0" smtClean="0"/>
              <a:t>15</a:t>
            </a:r>
            <a:r>
              <a:rPr lang="en-US" sz="2200" b="1" baseline="30000" dirty="0" smtClean="0"/>
              <a:t>th</a:t>
            </a:r>
            <a:r>
              <a:rPr lang="en-US" sz="2200" b="1" dirty="0" smtClean="0"/>
              <a:t> </a:t>
            </a:r>
            <a:r>
              <a:rPr lang="en-US" sz="2200" b="1" dirty="0" smtClean="0"/>
              <a:t>August, 2021</a:t>
            </a:r>
            <a:br>
              <a:rPr lang="en-US" sz="2200" b="1" dirty="0" smtClean="0"/>
            </a:br>
            <a:r>
              <a:rPr lang="en-US" sz="2200" b="1" dirty="0" err="1"/>
              <a:t>Ajadi</a:t>
            </a:r>
            <a:r>
              <a:rPr lang="en-US" sz="2200" b="1" dirty="0"/>
              <a:t> Ka </a:t>
            </a:r>
            <a:r>
              <a:rPr lang="en-US" sz="2200" b="1" dirty="0" err="1"/>
              <a:t>Amrit</a:t>
            </a:r>
            <a:r>
              <a:rPr lang="en-US" sz="2200" b="1" dirty="0"/>
              <a:t> </a:t>
            </a:r>
            <a:r>
              <a:rPr lang="en-US" sz="2200" b="1" dirty="0" err="1" smtClean="0"/>
              <a:t>Mahotsav</a:t>
            </a:r>
            <a:r>
              <a:rPr lang="en-US" b="1" dirty="0" smtClean="0"/>
              <a:t/>
            </a:r>
            <a:br>
              <a:rPr lang="en-US" b="1" dirty="0" smtClean="0"/>
            </a:br>
            <a:r>
              <a:rPr lang="en-US" sz="2200" dirty="0" smtClean="0"/>
              <a:t>on </a:t>
            </a:r>
            <a:r>
              <a:rPr lang="en-US" sz="2200" b="1" dirty="0" smtClean="0"/>
              <a:t>August 15, 2021</a:t>
            </a:r>
            <a:r>
              <a:rPr lang="en-US" sz="2200" dirty="0" smtClean="0"/>
              <a:t> following the title of </a:t>
            </a:r>
            <a:r>
              <a:rPr lang="en-US" sz="2200" b="1" dirty="0" err="1" smtClean="0"/>
              <a:t>Ajadi</a:t>
            </a:r>
            <a:r>
              <a:rPr lang="en-US" sz="2200" b="1" dirty="0" smtClean="0"/>
              <a:t> Ka </a:t>
            </a:r>
            <a:r>
              <a:rPr lang="en-US" sz="2200" b="1" dirty="0" err="1" smtClean="0"/>
              <a:t>Amrit</a:t>
            </a:r>
            <a:r>
              <a:rPr lang="en-US" sz="2200" b="1" dirty="0" smtClean="0"/>
              <a:t> </a:t>
            </a:r>
            <a:r>
              <a:rPr lang="en-US" sz="2200" b="1" dirty="0" err="1" smtClean="0"/>
              <a:t>Mahotsav</a:t>
            </a:r>
            <a:r>
              <a:rPr lang="en-US" sz="2200" dirty="0" smtClean="0"/>
              <a:t> where India was celebrating its cultural and historical progress</a:t>
            </a:r>
            <a:r>
              <a:rPr lang="en-US" sz="2200" dirty="0" smtClean="0"/>
              <a:t>.</a:t>
            </a:r>
            <a:br>
              <a:rPr lang="en-US" sz="2200" dirty="0" smtClean="0"/>
            </a:br>
            <a:r>
              <a:rPr lang="en-US" sz="2200" dirty="0" smtClean="0"/>
              <a:t/>
            </a:r>
            <a:br>
              <a:rPr lang="en-US" sz="2200" dirty="0" smtClean="0"/>
            </a:br>
            <a:endParaRPr lang="en-US" sz="2200" dirty="0"/>
          </a:p>
        </p:txBody>
      </p:sp>
      <p:pic>
        <p:nvPicPr>
          <p:cNvPr id="6" name="Picture 5" descr="C:\Users\hp\Desktop\New folder\d3ace7fb-342f-461e-9ae4-00ed42ec778e.jpg"/>
          <p:cNvPicPr/>
          <p:nvPr/>
        </p:nvPicPr>
        <p:blipFill>
          <a:blip r:embed="rId2"/>
          <a:srcRect/>
          <a:stretch>
            <a:fillRect/>
          </a:stretch>
        </p:blipFill>
        <p:spPr bwMode="auto">
          <a:xfrm>
            <a:off x="228600" y="1600200"/>
            <a:ext cx="2971800" cy="2362200"/>
          </a:xfrm>
          <a:prstGeom prst="rect">
            <a:avLst/>
          </a:prstGeom>
          <a:noFill/>
          <a:ln w="9525">
            <a:noFill/>
            <a:miter lim="800000"/>
            <a:headEnd/>
            <a:tailEnd/>
          </a:ln>
        </p:spPr>
      </p:pic>
      <p:pic>
        <p:nvPicPr>
          <p:cNvPr id="8" name="Picture 7" descr="C:\Users\hp\Desktop\New folder\ffa832b6-7a8f-4780-acde-243268ccebe3.jpg"/>
          <p:cNvPicPr/>
          <p:nvPr/>
        </p:nvPicPr>
        <p:blipFill>
          <a:blip r:embed="rId3" cstate="print"/>
          <a:srcRect/>
          <a:stretch>
            <a:fillRect/>
          </a:stretch>
        </p:blipFill>
        <p:spPr bwMode="auto">
          <a:xfrm>
            <a:off x="3276600" y="1600200"/>
            <a:ext cx="2667000" cy="2362200"/>
          </a:xfrm>
          <a:prstGeom prst="rect">
            <a:avLst/>
          </a:prstGeom>
          <a:noFill/>
          <a:ln w="9525">
            <a:noFill/>
            <a:miter lim="800000"/>
            <a:headEnd/>
            <a:tailEnd/>
          </a:ln>
        </p:spPr>
      </p:pic>
      <p:pic>
        <p:nvPicPr>
          <p:cNvPr id="3074" name="Picture 2" descr="C:\Users\t\Downloads\WhatsApp Image 2023-05-02 at 8.46.23 AM (1).jpeg"/>
          <p:cNvPicPr>
            <a:picLocks noChangeAspect="1" noChangeArrowheads="1"/>
          </p:cNvPicPr>
          <p:nvPr/>
        </p:nvPicPr>
        <p:blipFill>
          <a:blip r:embed="rId4" cstate="print"/>
          <a:srcRect/>
          <a:stretch>
            <a:fillRect/>
          </a:stretch>
        </p:blipFill>
        <p:spPr bwMode="auto">
          <a:xfrm>
            <a:off x="6019800" y="1600200"/>
            <a:ext cx="2301631" cy="2362200"/>
          </a:xfrm>
          <a:prstGeom prst="rect">
            <a:avLst/>
          </a:prstGeom>
          <a:noFill/>
        </p:spPr>
      </p:pic>
      <p:pic>
        <p:nvPicPr>
          <p:cNvPr id="3075" name="Picture 3" descr="C:\Users\t\Downloads\WhatsApp Image 2023-05-02 at 8.46.28 AM.jpeg"/>
          <p:cNvPicPr>
            <a:picLocks noChangeAspect="1" noChangeArrowheads="1"/>
          </p:cNvPicPr>
          <p:nvPr/>
        </p:nvPicPr>
        <p:blipFill>
          <a:blip r:embed="rId5"/>
          <a:srcRect/>
          <a:stretch>
            <a:fillRect/>
          </a:stretch>
        </p:blipFill>
        <p:spPr bwMode="auto">
          <a:xfrm>
            <a:off x="228600" y="4038600"/>
            <a:ext cx="3276600" cy="2590800"/>
          </a:xfrm>
          <a:prstGeom prst="rect">
            <a:avLst/>
          </a:prstGeom>
          <a:noFill/>
        </p:spPr>
      </p:pic>
      <p:pic>
        <p:nvPicPr>
          <p:cNvPr id="3076" name="Picture 4" descr="C:\Users\t\Downloads\WhatsApp Image 2023-05-02 at 8.46.23 AM (2).jpeg"/>
          <p:cNvPicPr>
            <a:picLocks noChangeAspect="1" noChangeArrowheads="1"/>
          </p:cNvPicPr>
          <p:nvPr/>
        </p:nvPicPr>
        <p:blipFill>
          <a:blip r:embed="rId6"/>
          <a:srcRect/>
          <a:stretch>
            <a:fillRect/>
          </a:stretch>
        </p:blipFill>
        <p:spPr bwMode="auto">
          <a:xfrm>
            <a:off x="3810000" y="4114800"/>
            <a:ext cx="4572000" cy="2590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26</a:t>
            </a:r>
            <a:r>
              <a:rPr lang="en-US" b="1" baseline="30000" dirty="0" smtClean="0"/>
              <a:t>th</a:t>
            </a:r>
            <a:r>
              <a:rPr lang="en-US" b="1" dirty="0" smtClean="0"/>
              <a:t> </a:t>
            </a:r>
            <a:r>
              <a:rPr lang="en-US" b="1" dirty="0" smtClean="0"/>
              <a:t>January, 2022</a:t>
            </a:r>
            <a:br>
              <a:rPr lang="en-US" b="1" dirty="0" smtClean="0"/>
            </a:br>
            <a:r>
              <a:rPr lang="en-US" b="1" dirty="0"/>
              <a:t> Republic Day </a:t>
            </a:r>
            <a:r>
              <a:rPr lang="en-US" b="1" dirty="0" smtClean="0"/>
              <a:t/>
            </a:r>
            <a:br>
              <a:rPr lang="en-US" b="1" dirty="0" smtClean="0"/>
            </a:br>
            <a:r>
              <a:rPr lang="en-US" sz="2000" dirty="0" smtClean="0"/>
              <a:t>On </a:t>
            </a:r>
            <a:r>
              <a:rPr lang="en-US" sz="2000" b="1" dirty="0" smtClean="0"/>
              <a:t>January 26, 2022</a:t>
            </a:r>
            <a:r>
              <a:rPr lang="en-US" sz="2000" dirty="0" smtClean="0"/>
              <a:t> </a:t>
            </a:r>
            <a:r>
              <a:rPr lang="en-US" sz="2000" b="1" dirty="0" smtClean="0"/>
              <a:t>Republic Day</a:t>
            </a:r>
            <a:r>
              <a:rPr lang="en-US" sz="2000" dirty="0" smtClean="0"/>
              <a:t> was celebrated in the department in which all the students participated in many activities like patriotic songs, poems </a:t>
            </a:r>
            <a:r>
              <a:rPr lang="en-US" sz="2000" dirty="0" smtClean="0"/>
              <a:t>and </a:t>
            </a:r>
            <a:r>
              <a:rPr lang="en-US" sz="2000" dirty="0" smtClean="0"/>
              <a:t>speeches. </a:t>
            </a:r>
            <a:br>
              <a:rPr lang="en-US" sz="2000" dirty="0" smtClean="0"/>
            </a:br>
            <a:r>
              <a:rPr lang="en-US" sz="2000" dirty="0" smtClean="0"/>
              <a:t> </a:t>
            </a:r>
            <a:br>
              <a:rPr lang="en-US" sz="2000" dirty="0" smtClean="0"/>
            </a:br>
            <a:endParaRPr lang="en-US" sz="2000" dirty="0"/>
          </a:p>
        </p:txBody>
      </p:sp>
      <p:sp>
        <p:nvSpPr>
          <p:cNvPr id="8194" name="AutoShape 2" descr="blob:https://web.whatsapp.com/051fa48b-5cc5-43b2-9d3e-461c5533145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195" name="Picture 3" descr="C:\Users\t\Downloads\WhatsApp Image 2023-04-30 at 11.12.23 PM (2).jpeg"/>
          <p:cNvPicPr>
            <a:picLocks noChangeAspect="1" noChangeArrowheads="1"/>
          </p:cNvPicPr>
          <p:nvPr/>
        </p:nvPicPr>
        <p:blipFill>
          <a:blip r:embed="rId2"/>
          <a:srcRect/>
          <a:stretch>
            <a:fillRect/>
          </a:stretch>
        </p:blipFill>
        <p:spPr bwMode="auto">
          <a:xfrm>
            <a:off x="152400" y="2895600"/>
            <a:ext cx="3718859" cy="3276600"/>
          </a:xfrm>
          <a:prstGeom prst="rect">
            <a:avLst/>
          </a:prstGeom>
          <a:noFill/>
        </p:spPr>
      </p:pic>
      <p:pic>
        <p:nvPicPr>
          <p:cNvPr id="8196" name="Picture 4" descr="C:\Users\t\Downloads\WhatsApp Image 2023-04-30 at 11.12.23 PM (3).jpeg"/>
          <p:cNvPicPr>
            <a:picLocks noChangeAspect="1" noChangeArrowheads="1"/>
          </p:cNvPicPr>
          <p:nvPr/>
        </p:nvPicPr>
        <p:blipFill>
          <a:blip r:embed="rId3"/>
          <a:srcRect/>
          <a:stretch>
            <a:fillRect/>
          </a:stretch>
        </p:blipFill>
        <p:spPr bwMode="auto">
          <a:xfrm>
            <a:off x="4191000" y="3048000"/>
            <a:ext cx="4419600" cy="3276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fontScale="90000"/>
          </a:bodyPr>
          <a:lstStyle/>
          <a:p>
            <a:r>
              <a:rPr lang="en-US" b="1" dirty="0" smtClean="0"/>
              <a:t/>
            </a:r>
            <a:br>
              <a:rPr lang="en-US" b="1" dirty="0" smtClean="0"/>
            </a:br>
            <a:r>
              <a:rPr lang="en-US" b="1" dirty="0" smtClean="0"/>
              <a:t/>
            </a:r>
            <a:br>
              <a:rPr lang="en-US" b="1" dirty="0" smtClean="0"/>
            </a:br>
            <a:r>
              <a:rPr lang="en-US" sz="3600" b="1" u="sng" dirty="0" smtClean="0"/>
              <a:t>8March,</a:t>
            </a:r>
            <a:r>
              <a:rPr lang="en-US" sz="3600" b="1" u="sng" dirty="0" smtClean="0"/>
              <a:t> </a:t>
            </a:r>
            <a:r>
              <a:rPr lang="en-US" sz="3600" b="1" u="sng" dirty="0"/>
              <a:t>2022 International </a:t>
            </a:r>
            <a:r>
              <a:rPr lang="en-US" sz="3600" b="1" u="sng" dirty="0" smtClean="0"/>
              <a:t>women's Day</a:t>
            </a:r>
            <a:r>
              <a:rPr lang="en-US" b="1" dirty="0" smtClean="0"/>
              <a:t/>
            </a:r>
            <a:br>
              <a:rPr lang="en-US" b="1" dirty="0" smtClean="0"/>
            </a:br>
            <a:r>
              <a:rPr lang="en-US" dirty="0" smtClean="0"/>
              <a:t> </a:t>
            </a:r>
            <a:r>
              <a:rPr lang="en-US" dirty="0" smtClean="0"/>
              <a:t> </a:t>
            </a:r>
            <a:r>
              <a:rPr lang="en-US" sz="2000" dirty="0" smtClean="0"/>
              <a:t>On March8,2022</a:t>
            </a:r>
            <a:r>
              <a:rPr lang="en-US" sz="1800" dirty="0" smtClean="0"/>
              <a:t>International </a:t>
            </a:r>
            <a:r>
              <a:rPr lang="en-US" sz="1800" dirty="0" smtClean="0"/>
              <a:t>Women's Day was celebrated under the leadership of head of the department highlighting the constitutional rights of women for education justice, employment and social empowerment in our India. </a:t>
            </a:r>
            <a:br>
              <a:rPr lang="en-US" sz="1800" dirty="0" smtClean="0"/>
            </a:br>
            <a:r>
              <a:rPr lang="en-US" sz="1800" dirty="0" smtClean="0"/>
              <a:t> </a:t>
            </a:r>
            <a:r>
              <a:rPr lang="en-US" dirty="0" smtClean="0"/>
              <a:t/>
            </a:r>
            <a:br>
              <a:rPr lang="en-US" dirty="0" smtClean="0"/>
            </a:br>
            <a:endParaRPr lang="en-US" dirty="0"/>
          </a:p>
        </p:txBody>
      </p:sp>
      <p:pic>
        <p:nvPicPr>
          <p:cNvPr id="6146" name="Picture 2" descr="C:\Users\t\Downloads\WhatsApp Image 2023-04-27 at 12.28.12 AM.jpeg"/>
          <p:cNvPicPr>
            <a:picLocks noChangeAspect="1" noChangeArrowheads="1"/>
          </p:cNvPicPr>
          <p:nvPr/>
        </p:nvPicPr>
        <p:blipFill>
          <a:blip r:embed="rId2"/>
          <a:srcRect/>
          <a:stretch>
            <a:fillRect/>
          </a:stretch>
        </p:blipFill>
        <p:spPr bwMode="auto">
          <a:xfrm>
            <a:off x="1295400" y="2514600"/>
            <a:ext cx="6781800" cy="33528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7th May 2022 Mothers </a:t>
            </a:r>
            <a:r>
              <a:rPr lang="en-US" b="1" u="sng" dirty="0" smtClean="0"/>
              <a:t>day</a:t>
            </a:r>
            <a:r>
              <a:rPr lang="en-US" b="1" dirty="0" smtClean="0"/>
              <a:t/>
            </a:r>
            <a:br>
              <a:rPr lang="en-US" b="1" dirty="0" smtClean="0"/>
            </a:br>
            <a:r>
              <a:rPr lang="en-US" dirty="0" smtClean="0"/>
              <a:t> </a:t>
            </a:r>
            <a:r>
              <a:rPr lang="en-US" sz="1800" dirty="0" smtClean="0"/>
              <a:t>On </a:t>
            </a:r>
            <a:r>
              <a:rPr lang="en-US" sz="1800" b="1" dirty="0" smtClean="0"/>
              <a:t>May7,2022,</a:t>
            </a:r>
            <a:r>
              <a:rPr lang="en-US" sz="1800" dirty="0" smtClean="0"/>
              <a:t> </a:t>
            </a:r>
            <a:r>
              <a:rPr lang="en-US" sz="1800" b="1" dirty="0" smtClean="0"/>
              <a:t>Mothers Day was celebrated</a:t>
            </a:r>
            <a:r>
              <a:rPr lang="en-US" sz="1800" dirty="0" smtClean="0"/>
              <a:t> with induction meeting of students in a proper way following the role and importance of mothers in our life simultaneously in induction </a:t>
            </a:r>
            <a:r>
              <a:rPr lang="en-US" sz="1800" dirty="0" smtClean="0"/>
              <a:t>meeting all </a:t>
            </a:r>
            <a:r>
              <a:rPr lang="en-US" sz="1800" dirty="0" smtClean="0"/>
              <a:t>the students introduced themselves very briefly.</a:t>
            </a:r>
            <a:br>
              <a:rPr lang="en-US" sz="1800" dirty="0" smtClean="0"/>
            </a:br>
            <a:r>
              <a:rPr lang="en-US" sz="1800" b="1" dirty="0" smtClean="0"/>
              <a:t> </a:t>
            </a:r>
            <a:endParaRPr lang="en-US" sz="1800" dirty="0"/>
          </a:p>
        </p:txBody>
      </p:sp>
      <p:pic>
        <p:nvPicPr>
          <p:cNvPr id="7170" name="Picture 2" descr="C:\Users\t\Downloads\WhatsApp Image 2023-05-02 at 11.07.04 PM.jpeg"/>
          <p:cNvPicPr>
            <a:picLocks noChangeAspect="1" noChangeArrowheads="1"/>
          </p:cNvPicPr>
          <p:nvPr/>
        </p:nvPicPr>
        <p:blipFill>
          <a:blip r:embed="rId2"/>
          <a:srcRect/>
          <a:stretch>
            <a:fillRect/>
          </a:stretch>
        </p:blipFill>
        <p:spPr bwMode="auto">
          <a:xfrm>
            <a:off x="152400" y="1981200"/>
            <a:ext cx="4132335" cy="3200400"/>
          </a:xfrm>
          <a:prstGeom prst="rect">
            <a:avLst/>
          </a:prstGeom>
          <a:noFill/>
        </p:spPr>
      </p:pic>
      <p:pic>
        <p:nvPicPr>
          <p:cNvPr id="7171" name="Picture 3" descr="C:\Users\t\Downloads\WhatsApp Image 2023-05-02 at 11.21.15 PM.jpeg"/>
          <p:cNvPicPr>
            <a:picLocks noChangeAspect="1" noChangeArrowheads="1"/>
          </p:cNvPicPr>
          <p:nvPr/>
        </p:nvPicPr>
        <p:blipFill>
          <a:blip r:embed="rId3"/>
          <a:srcRect/>
          <a:stretch>
            <a:fillRect/>
          </a:stretch>
        </p:blipFill>
        <p:spPr bwMode="auto">
          <a:xfrm>
            <a:off x="4419600" y="1981200"/>
            <a:ext cx="4343400" cy="31242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u="sng" dirty="0" smtClean="0"/>
              <a:t>28  </a:t>
            </a:r>
            <a:r>
              <a:rPr lang="en-US" b="1" u="sng" dirty="0" smtClean="0"/>
              <a:t>May 2022 Menstrual day </a:t>
            </a:r>
            <a:r>
              <a:rPr lang="en-US" b="1" u="sng" dirty="0" smtClean="0"/>
              <a:t/>
            </a:r>
            <a:br>
              <a:rPr lang="en-US" b="1" u="sng" dirty="0" smtClean="0"/>
            </a:br>
            <a:r>
              <a:rPr lang="en-US" b="1" dirty="0" smtClean="0"/>
              <a:t/>
            </a:r>
            <a:br>
              <a:rPr lang="en-US" b="1" dirty="0" smtClean="0"/>
            </a:br>
            <a:r>
              <a:rPr lang="en-US" sz="1800" dirty="0" smtClean="0"/>
              <a:t>On </a:t>
            </a:r>
            <a:r>
              <a:rPr lang="en-US" sz="1800" dirty="0" smtClean="0"/>
              <a:t>May28</a:t>
            </a:r>
            <a:r>
              <a:rPr lang="en-US" sz="1800" b="1" dirty="0" smtClean="0"/>
              <a:t>, 2022, Menstrual Day Hygiene program was held in the Presence  of chief medical officer U.S. Nagar</a:t>
            </a:r>
            <a:r>
              <a:rPr lang="en-US" sz="1800" dirty="0" smtClean="0"/>
              <a:t> in which DM’s wife and MLA’s wife, head of the department and other faculty members including girls students participated in this program very warmly where the chief medical officer  made all the girls aware about the menstrual hygiene and its effect in society. It was very informative not only for the students but whoever participated in this program.</a:t>
            </a:r>
            <a:r>
              <a:rPr lang="en-US" dirty="0" smtClean="0"/>
              <a:t/>
            </a:r>
            <a:br>
              <a:rPr lang="en-US" dirty="0" smtClean="0"/>
            </a:b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28  May 2022 Menstrual </a:t>
            </a:r>
            <a:r>
              <a:rPr lang="en-US" b="1" u="sng" dirty="0" smtClean="0"/>
              <a:t>Day</a:t>
            </a:r>
            <a:endParaRPr lang="en-US" dirty="0"/>
          </a:p>
        </p:txBody>
      </p:sp>
      <p:pic>
        <p:nvPicPr>
          <p:cNvPr id="6" name="Picture 2" descr="C:\Users\t\Downloads\WhatsApp Image 2023-04-30 at 11.01.06 PM.jpeg"/>
          <p:cNvPicPr>
            <a:picLocks noChangeAspect="1" noChangeArrowheads="1"/>
          </p:cNvPicPr>
          <p:nvPr/>
        </p:nvPicPr>
        <p:blipFill>
          <a:blip r:embed="rId2"/>
          <a:srcRect/>
          <a:stretch>
            <a:fillRect/>
          </a:stretch>
        </p:blipFill>
        <p:spPr bwMode="auto">
          <a:xfrm>
            <a:off x="838200" y="1752600"/>
            <a:ext cx="4038600" cy="3733800"/>
          </a:xfrm>
          <a:prstGeom prst="rect">
            <a:avLst/>
          </a:prstGeom>
          <a:noFill/>
        </p:spPr>
      </p:pic>
      <p:pic>
        <p:nvPicPr>
          <p:cNvPr id="7" name="Picture 2" descr="C:\Users\t\Downloads\WhatsApp Image 2023-04-30 at 11.01.07 PM (1).jpeg"/>
          <p:cNvPicPr>
            <a:picLocks noChangeAspect="1" noChangeArrowheads="1"/>
          </p:cNvPicPr>
          <p:nvPr/>
        </p:nvPicPr>
        <p:blipFill>
          <a:blip r:embed="rId3"/>
          <a:srcRect/>
          <a:stretch>
            <a:fillRect/>
          </a:stretch>
        </p:blipFill>
        <p:spPr bwMode="auto">
          <a:xfrm>
            <a:off x="4953000" y="1752600"/>
            <a:ext cx="3581400" cy="3733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May </a:t>
            </a:r>
            <a:r>
              <a:rPr lang="en-US" b="1" dirty="0" smtClean="0"/>
              <a:t>31,2022 </a:t>
            </a:r>
            <a:br>
              <a:rPr lang="en-US" b="1" dirty="0" smtClean="0"/>
            </a:br>
            <a:r>
              <a:rPr lang="en-US" b="1" dirty="0" err="1" smtClean="0"/>
              <a:t>Tobbbaco</a:t>
            </a:r>
            <a:r>
              <a:rPr lang="en-US" b="1" dirty="0" smtClean="0"/>
              <a:t> </a:t>
            </a:r>
            <a:r>
              <a:rPr lang="en-US" b="1" dirty="0" err="1" smtClean="0"/>
              <a:t>Nishedh</a:t>
            </a:r>
            <a:r>
              <a:rPr lang="en-US" b="1" dirty="0" smtClean="0"/>
              <a:t> </a:t>
            </a:r>
            <a:r>
              <a:rPr lang="en-US" b="1" dirty="0" err="1" smtClean="0"/>
              <a:t>Divash</a:t>
            </a:r>
            <a:r>
              <a:rPr lang="en-US" b="1" dirty="0" smtClean="0"/>
              <a:t> </a:t>
            </a:r>
            <a:r>
              <a:rPr lang="en-US" b="1" dirty="0" smtClean="0"/>
              <a:t/>
            </a:r>
            <a:br>
              <a:rPr lang="en-US" b="1" dirty="0" smtClean="0"/>
            </a:br>
            <a:r>
              <a:rPr lang="en-US" b="1" dirty="0" smtClean="0"/>
              <a:t/>
            </a:r>
            <a:br>
              <a:rPr lang="en-US" b="1" dirty="0" smtClean="0"/>
            </a:br>
            <a:r>
              <a:rPr lang="en-US" sz="1800" dirty="0" smtClean="0"/>
              <a:t> On </a:t>
            </a:r>
            <a:r>
              <a:rPr lang="en-US" sz="1800" b="1" dirty="0" smtClean="0"/>
              <a:t>May 31, 2022, </a:t>
            </a:r>
            <a:r>
              <a:rPr lang="en-US" sz="1800" b="1" dirty="0" err="1" smtClean="0"/>
              <a:t>Tobbbaco</a:t>
            </a:r>
            <a:r>
              <a:rPr lang="en-US" sz="1800" b="1" dirty="0" smtClean="0"/>
              <a:t> </a:t>
            </a:r>
            <a:r>
              <a:rPr lang="en-US" sz="1800" b="1" dirty="0" err="1" smtClean="0"/>
              <a:t>Nishedh</a:t>
            </a:r>
            <a:r>
              <a:rPr lang="en-US" sz="1800" b="1" dirty="0" smtClean="0"/>
              <a:t> </a:t>
            </a:r>
            <a:r>
              <a:rPr lang="en-US" sz="1800" b="1" dirty="0" err="1" smtClean="0"/>
              <a:t>Divash</a:t>
            </a:r>
            <a:r>
              <a:rPr lang="en-US" sz="1800" dirty="0" smtClean="0"/>
              <a:t> was also celebrated by the department where the entire student including head and faculty members of the department participated very respectively. In this program of awareness where the major draw backs of Tobacco on human beings highlighted very minutely. We should always be far-far away from such harmful things because it is a major cause of many critical diseases like Cancer, Asthma etc. In this way such </a:t>
            </a:r>
            <a:r>
              <a:rPr lang="en-US" sz="1800" dirty="0" smtClean="0"/>
              <a:t>type</a:t>
            </a:r>
            <a:br>
              <a:rPr lang="en-US" sz="1800" dirty="0" smtClean="0"/>
            </a:br>
            <a:r>
              <a:rPr lang="en-US" sz="1600" dirty="0" smtClean="0"/>
              <a:t> of awareness program are always held in department regularly.</a:t>
            </a:r>
            <a:br>
              <a:rPr lang="en-US" sz="1600" dirty="0" smtClean="0"/>
            </a:br>
            <a:r>
              <a:rPr lang="en-US" sz="1600" dirty="0" smtClean="0"/>
              <a:t> </a:t>
            </a:r>
            <a:br>
              <a:rPr lang="en-US" sz="1600" dirty="0" smtClean="0"/>
            </a:br>
            <a:r>
              <a:rPr lang="en-US" sz="1800" dirty="0" smtClean="0"/>
              <a:t> </a:t>
            </a:r>
            <a:r>
              <a:rPr lang="en-US" dirty="0" smtClean="0"/>
              <a:t/>
            </a:r>
            <a:br>
              <a:rPr lang="en-US" dirty="0" smtClean="0"/>
            </a:br>
            <a:endParaRPr lang="en-US" dirty="0"/>
          </a:p>
        </p:txBody>
      </p:sp>
    </p:spTree>
  </p:cSld>
  <p:clrMapOvr>
    <a:masterClrMapping/>
  </p:clrMapOvr>
  <p:transition>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May 31,2022 </a:t>
            </a:r>
            <a:br>
              <a:rPr lang="en-US" b="1" dirty="0" smtClean="0"/>
            </a:br>
            <a:r>
              <a:rPr lang="en-US" b="1" dirty="0" err="1" smtClean="0"/>
              <a:t>Tobbbaco</a:t>
            </a:r>
            <a:r>
              <a:rPr lang="en-US" b="1" dirty="0" smtClean="0"/>
              <a:t> </a:t>
            </a:r>
            <a:r>
              <a:rPr lang="en-US" b="1" dirty="0" err="1" smtClean="0"/>
              <a:t>Nishedh</a:t>
            </a:r>
            <a:r>
              <a:rPr lang="en-US" b="1" dirty="0" smtClean="0"/>
              <a:t> </a:t>
            </a:r>
            <a:r>
              <a:rPr lang="en-US" b="1" dirty="0" err="1" smtClean="0"/>
              <a:t>Divash</a:t>
            </a:r>
            <a:r>
              <a:rPr lang="en-US" b="1" dirty="0" smtClean="0"/>
              <a:t> </a:t>
            </a:r>
            <a:br>
              <a:rPr lang="en-US" b="1" dirty="0" smtClean="0"/>
            </a:br>
            <a:endParaRPr lang="en-US" dirty="0"/>
          </a:p>
        </p:txBody>
      </p:sp>
      <p:pic>
        <p:nvPicPr>
          <p:cNvPr id="3" name="Picture 2" descr="C:\Users\hp\Downloads\WhatsApp Image 2023-04-24 at 11.39.27 AM.jpeg"/>
          <p:cNvPicPr/>
          <p:nvPr/>
        </p:nvPicPr>
        <p:blipFill>
          <a:blip r:embed="rId2"/>
          <a:srcRect/>
          <a:stretch>
            <a:fillRect/>
          </a:stretch>
        </p:blipFill>
        <p:spPr bwMode="auto">
          <a:xfrm>
            <a:off x="609600" y="1905000"/>
            <a:ext cx="4114800" cy="3352800"/>
          </a:xfrm>
          <a:prstGeom prst="rect">
            <a:avLst/>
          </a:prstGeom>
          <a:noFill/>
          <a:ln w="9525">
            <a:noFill/>
            <a:miter lim="800000"/>
            <a:headEnd/>
            <a:tailEnd/>
          </a:ln>
        </p:spPr>
      </p:pic>
      <p:pic>
        <p:nvPicPr>
          <p:cNvPr id="4" name="Picture 3" descr="C:\Users\hp\Downloads\WhatsApp Image 2023-04-24 at 11.39.27 AM(2).jpeg"/>
          <p:cNvPicPr/>
          <p:nvPr/>
        </p:nvPicPr>
        <p:blipFill>
          <a:blip r:embed="rId3"/>
          <a:srcRect/>
          <a:stretch>
            <a:fillRect/>
          </a:stretch>
        </p:blipFill>
        <p:spPr bwMode="auto">
          <a:xfrm>
            <a:off x="5257800" y="1905000"/>
            <a:ext cx="3657600" cy="3329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June </a:t>
            </a:r>
            <a:r>
              <a:rPr lang="en-US" b="1" dirty="0" smtClean="0"/>
              <a:t>21, 2022, An International Day of Yoga </a:t>
            </a:r>
            <a:r>
              <a:rPr lang="en-US" b="1" dirty="0" smtClean="0"/>
              <a:t/>
            </a:r>
            <a:br>
              <a:rPr lang="en-US" b="1" dirty="0" smtClean="0"/>
            </a:br>
            <a:r>
              <a:rPr lang="en-US" sz="1800" b="1" dirty="0" smtClean="0"/>
              <a:t>On June 21, 2022, An International Day of Yoga</a:t>
            </a:r>
            <a:r>
              <a:rPr lang="en-US" sz="1800" dirty="0" smtClean="0"/>
              <a:t> was celebrated highlighting the role and importance of it in the contemporary time of anxiety, frustration, depression &amp; suppression. In the sequence of innovative initiatives;  </a:t>
            </a:r>
            <a:r>
              <a:rPr lang="en-US" sz="1800" dirty="0" err="1" smtClean="0"/>
              <a:t>Azadi</a:t>
            </a:r>
            <a:r>
              <a:rPr lang="en-US" sz="1800" dirty="0" smtClean="0"/>
              <a:t> ka </a:t>
            </a:r>
            <a:r>
              <a:rPr lang="en-US" sz="1800" dirty="0" err="1" smtClean="0"/>
              <a:t>Amrit</a:t>
            </a:r>
            <a:r>
              <a:rPr lang="en-US" sz="1800" dirty="0" smtClean="0"/>
              <a:t> </a:t>
            </a:r>
            <a:r>
              <a:rPr lang="en-US" sz="1800" dirty="0" err="1" smtClean="0"/>
              <a:t>Mahotsaw</a:t>
            </a:r>
            <a:r>
              <a:rPr lang="en-US" sz="1800" dirty="0" smtClean="0"/>
              <a:t> program following </a:t>
            </a:r>
            <a:r>
              <a:rPr lang="en-US" sz="1800" dirty="0" err="1" smtClean="0"/>
              <a:t>Har</a:t>
            </a:r>
            <a:r>
              <a:rPr lang="en-US" sz="1800" dirty="0" smtClean="0"/>
              <a:t> </a:t>
            </a:r>
            <a:r>
              <a:rPr lang="en-US" sz="1800" dirty="0" err="1" smtClean="0"/>
              <a:t>Ghar</a:t>
            </a:r>
            <a:r>
              <a:rPr lang="en-US" sz="1800" dirty="0" smtClean="0"/>
              <a:t> </a:t>
            </a:r>
            <a:r>
              <a:rPr lang="en-US" sz="1800" dirty="0" err="1" smtClean="0"/>
              <a:t>Tiranga</a:t>
            </a:r>
            <a:r>
              <a:rPr lang="en-US" sz="1800" dirty="0" smtClean="0"/>
              <a:t>  </a:t>
            </a:r>
            <a:r>
              <a:rPr lang="en-US" sz="1800" dirty="0" err="1" smtClean="0"/>
              <a:t>Abhiyan</a:t>
            </a:r>
            <a:r>
              <a:rPr lang="en-US" sz="1800" dirty="0" smtClean="0"/>
              <a:t> was </a:t>
            </a:r>
            <a:r>
              <a:rPr lang="en-US" sz="1800" dirty="0" err="1" smtClean="0"/>
              <a:t>organised</a:t>
            </a:r>
            <a:r>
              <a:rPr lang="en-US" sz="1800" dirty="0" smtClean="0"/>
              <a:t> </a:t>
            </a:r>
            <a:r>
              <a:rPr lang="en-US" sz="1800" dirty="0" smtClean="0"/>
              <a:t>.</a:t>
            </a:r>
            <a:r>
              <a:rPr lang="en-US" sz="1800" dirty="0" smtClean="0"/>
              <a:t/>
            </a:r>
            <a:br>
              <a:rPr lang="en-US" sz="1800" dirty="0" smtClean="0"/>
            </a:br>
            <a:endParaRPr lang="en-US" sz="1800" dirty="0"/>
          </a:p>
        </p:txBody>
      </p:sp>
      <p:pic>
        <p:nvPicPr>
          <p:cNvPr id="8194" name="Picture 2" descr="C:\Users\t\Downloads\WhatsApp Image 2023-05-02 at 11.32.54 PM (2).jpeg"/>
          <p:cNvPicPr>
            <a:picLocks noChangeAspect="1" noChangeArrowheads="1"/>
          </p:cNvPicPr>
          <p:nvPr/>
        </p:nvPicPr>
        <p:blipFill>
          <a:blip r:embed="rId2" cstate="print"/>
          <a:srcRect/>
          <a:stretch>
            <a:fillRect/>
          </a:stretch>
        </p:blipFill>
        <p:spPr bwMode="auto">
          <a:xfrm>
            <a:off x="914400" y="2286000"/>
            <a:ext cx="6096000" cy="352657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dirty="0" smtClean="0"/>
              <a:t/>
            </a:r>
            <a:br>
              <a:rPr lang="en-US" dirty="0" smtClean="0"/>
            </a:br>
            <a:r>
              <a:rPr lang="en-US" u="sng" dirty="0" smtClean="0"/>
              <a:t>5</a:t>
            </a:r>
            <a:r>
              <a:rPr lang="en-US" u="sng" baseline="30000" dirty="0" smtClean="0"/>
              <a:t>th</a:t>
            </a:r>
            <a:r>
              <a:rPr lang="en-US" u="sng" dirty="0" smtClean="0"/>
              <a:t> </a:t>
            </a:r>
            <a:r>
              <a:rPr lang="en-US" u="sng" dirty="0" smtClean="0"/>
              <a:t>June World Environment </a:t>
            </a:r>
            <a:r>
              <a:rPr lang="en-US" u="sng" dirty="0" smtClean="0"/>
              <a:t>Day</a:t>
            </a:r>
            <a:r>
              <a:rPr lang="en-US" dirty="0" smtClean="0"/>
              <a:t/>
            </a:r>
            <a:br>
              <a:rPr lang="en-US" dirty="0" smtClean="0"/>
            </a:br>
            <a:r>
              <a:rPr lang="en-US" sz="1800" b="1" dirty="0" smtClean="0"/>
              <a:t>World Environment  Day was held on June 5, 2022 </a:t>
            </a:r>
            <a:r>
              <a:rPr lang="en-US" sz="1800" dirty="0" smtClean="0"/>
              <a:t>in the august presence of Director, Board of Directors, Horticulture, Ministry of Agriculture &amp; Farmer Welfare, Govt. of India, New Delhi, in which different fruit-plants were planted by the students following the title of Green Campus &amp; Clean Campus.</a:t>
            </a:r>
            <a:br>
              <a:rPr lang="en-US" sz="1800" dirty="0" smtClean="0"/>
            </a:br>
            <a:endParaRPr lang="en-US" sz="1800" dirty="0"/>
          </a:p>
        </p:txBody>
      </p:sp>
      <p:pic>
        <p:nvPicPr>
          <p:cNvPr id="1027" name="Picture 3" descr="C:\Users\t\Downloads\WhatsApp Image 2023-04-30 at 11.33.37 PM.jpeg"/>
          <p:cNvPicPr>
            <a:picLocks noChangeAspect="1" noChangeArrowheads="1"/>
          </p:cNvPicPr>
          <p:nvPr/>
        </p:nvPicPr>
        <p:blipFill>
          <a:blip r:embed="rId2"/>
          <a:srcRect/>
          <a:stretch>
            <a:fillRect/>
          </a:stretch>
        </p:blipFill>
        <p:spPr bwMode="auto">
          <a:xfrm>
            <a:off x="1143000" y="2057400"/>
            <a:ext cx="6400800" cy="3352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a:t>
            </a:r>
            <a:r>
              <a:rPr lang="en-US" baseline="30000" dirty="0" smtClean="0"/>
              <a:t>th</a:t>
            </a:r>
            <a:r>
              <a:rPr lang="en-US" dirty="0" smtClean="0"/>
              <a:t> June World Environment Day</a:t>
            </a:r>
            <a:endParaRPr lang="en-US" dirty="0"/>
          </a:p>
        </p:txBody>
      </p:sp>
      <p:pic>
        <p:nvPicPr>
          <p:cNvPr id="3" name="Picture 2" descr="C:\Users\t\Downloads\WhatsApp Image 2023-04-30 at 11.42.52 PM (2).jpeg"/>
          <p:cNvPicPr>
            <a:picLocks noChangeAspect="1" noChangeArrowheads="1"/>
          </p:cNvPicPr>
          <p:nvPr/>
        </p:nvPicPr>
        <p:blipFill>
          <a:blip r:embed="rId2"/>
          <a:srcRect/>
          <a:stretch>
            <a:fillRect/>
          </a:stretch>
        </p:blipFill>
        <p:spPr bwMode="auto">
          <a:xfrm>
            <a:off x="304800" y="1676400"/>
            <a:ext cx="4037162" cy="3276600"/>
          </a:xfrm>
          <a:prstGeom prst="rect">
            <a:avLst/>
          </a:prstGeom>
          <a:noFill/>
        </p:spPr>
      </p:pic>
      <p:pic>
        <p:nvPicPr>
          <p:cNvPr id="4" name="Picture 3" descr="C:\Users\t\Downloads\WhatsApp Image 2023-04-30 at 11.33.36 PM.jpeg"/>
          <p:cNvPicPr>
            <a:picLocks noChangeAspect="1" noChangeArrowheads="1"/>
          </p:cNvPicPr>
          <p:nvPr/>
        </p:nvPicPr>
        <p:blipFill>
          <a:blip r:embed="rId3"/>
          <a:srcRect/>
          <a:stretch>
            <a:fillRect/>
          </a:stretch>
        </p:blipFill>
        <p:spPr bwMode="auto">
          <a:xfrm>
            <a:off x="4572000" y="1981200"/>
            <a:ext cx="3962400" cy="2667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fontScale="90000"/>
          </a:bodyPr>
          <a:lstStyle/>
          <a:p>
            <a:r>
              <a:rPr lang="en-US" b="1" dirty="0" smtClean="0"/>
              <a:t/>
            </a:r>
            <a:br>
              <a:rPr lang="en-US" b="1" dirty="0" smtClean="0"/>
            </a:br>
            <a:r>
              <a:rPr lang="en-US" b="1" dirty="0" smtClean="0"/>
              <a:t/>
            </a:r>
            <a:br>
              <a:rPr lang="en-US" b="1" dirty="0" smtClean="0"/>
            </a:br>
            <a:r>
              <a:rPr lang="en-US" b="1" u="sng" dirty="0" smtClean="0"/>
              <a:t>On </a:t>
            </a:r>
            <a:r>
              <a:rPr lang="en-US" b="1" u="sng" dirty="0" smtClean="0"/>
              <a:t>August 15, </a:t>
            </a:r>
            <a:r>
              <a:rPr lang="en-US" b="1" u="sng" dirty="0" smtClean="0"/>
              <a:t>2022Independence Day</a:t>
            </a:r>
            <a:br>
              <a:rPr lang="en-US" b="1" u="sng" dirty="0" smtClean="0"/>
            </a:br>
            <a:r>
              <a:rPr lang="en-US" dirty="0" smtClean="0"/>
              <a:t> </a:t>
            </a:r>
            <a:r>
              <a:rPr lang="en-US" sz="1800" dirty="0" smtClean="0"/>
              <a:t>On August 15, 2022, Independence Day was also celebrated in the department where all the students participated in cultural programs and patriotic songs.</a:t>
            </a:r>
            <a:r>
              <a:rPr lang="en-US" dirty="0" smtClean="0"/>
              <a:t/>
            </a:r>
            <a:br>
              <a:rPr lang="en-US" dirty="0" smtClean="0"/>
            </a:br>
            <a:r>
              <a:rPr lang="en-US" dirty="0" smtClean="0"/>
              <a:t> </a:t>
            </a:r>
            <a:br>
              <a:rPr lang="en-US" dirty="0" smtClean="0"/>
            </a:br>
            <a:r>
              <a:rPr lang="en-US" b="1" dirty="0" smtClean="0"/>
              <a:t> </a:t>
            </a:r>
            <a:endParaRPr lang="en-US" dirty="0"/>
          </a:p>
        </p:txBody>
      </p:sp>
      <p:sp>
        <p:nvSpPr>
          <p:cNvPr id="3" name="Rounded Rectangle 2"/>
          <p:cNvSpPr/>
          <p:nvPr/>
        </p:nvSpPr>
        <p:spPr>
          <a:xfrm>
            <a:off x="990600" y="2057400"/>
            <a:ext cx="32004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t\Downloads\WhatsApp Image 2023-04-30 at 11.03.31 PM.jpeg"/>
          <p:cNvPicPr>
            <a:picLocks noChangeAspect="1" noChangeArrowheads="1"/>
          </p:cNvPicPr>
          <p:nvPr/>
        </p:nvPicPr>
        <p:blipFill>
          <a:blip r:embed="rId2"/>
          <a:srcRect/>
          <a:stretch>
            <a:fillRect/>
          </a:stretch>
        </p:blipFill>
        <p:spPr bwMode="auto">
          <a:xfrm>
            <a:off x="457200" y="1828800"/>
            <a:ext cx="4572000" cy="4114800"/>
          </a:xfrm>
          <a:prstGeom prst="rect">
            <a:avLst/>
          </a:prstGeom>
          <a:noFill/>
        </p:spPr>
      </p:pic>
      <p:pic>
        <p:nvPicPr>
          <p:cNvPr id="1027" name="Picture 3" descr="C:\Users\t\Downloads\WhatsApp Image 2023-04-30 at 11.02.24 PM (1).jpeg"/>
          <p:cNvPicPr>
            <a:picLocks noChangeAspect="1" noChangeArrowheads="1"/>
          </p:cNvPicPr>
          <p:nvPr/>
        </p:nvPicPr>
        <p:blipFill>
          <a:blip r:embed="rId3"/>
          <a:srcRect/>
          <a:stretch>
            <a:fillRect/>
          </a:stretch>
        </p:blipFill>
        <p:spPr bwMode="auto">
          <a:xfrm>
            <a:off x="5257800" y="1752600"/>
            <a:ext cx="3733800" cy="4267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August </a:t>
            </a:r>
            <a:r>
              <a:rPr lang="en-US" sz="2800" b="1" dirty="0" smtClean="0"/>
              <a:t>31, 2022, a group of students visited at </a:t>
            </a:r>
            <a:r>
              <a:rPr lang="en-US" sz="2800" b="1" dirty="0" err="1" smtClean="0"/>
              <a:t>Panchayti</a:t>
            </a:r>
            <a:r>
              <a:rPr lang="en-US" sz="2800" b="1" dirty="0" smtClean="0"/>
              <a:t> Raj Institution, </a:t>
            </a:r>
            <a:r>
              <a:rPr lang="en-US" sz="2800" b="1" dirty="0" err="1" smtClean="0"/>
              <a:t>Rudrapur</a:t>
            </a:r>
            <a:r>
              <a:rPr lang="en-US" sz="2800" b="1" dirty="0" smtClean="0"/>
              <a:t> </a:t>
            </a: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000" b="1" dirty="0" smtClean="0"/>
              <a:t> On August 31, 2022,</a:t>
            </a:r>
            <a:r>
              <a:rPr lang="en-US" sz="2000" dirty="0" smtClean="0"/>
              <a:t> a group of students visited at  </a:t>
            </a:r>
            <a:r>
              <a:rPr lang="en-US" sz="2000" b="1" dirty="0" err="1" smtClean="0"/>
              <a:t>Panchayti</a:t>
            </a:r>
            <a:r>
              <a:rPr lang="en-US" sz="2000" b="1" dirty="0" smtClean="0"/>
              <a:t> Raj Institution, </a:t>
            </a:r>
            <a:r>
              <a:rPr lang="en-US" sz="2000" b="1" dirty="0" err="1" smtClean="0"/>
              <a:t>Rudrapur</a:t>
            </a:r>
            <a:r>
              <a:rPr lang="en-US" sz="2000" dirty="0" smtClean="0"/>
              <a:t> where state level training of </a:t>
            </a:r>
            <a:r>
              <a:rPr lang="en-US" sz="2000" dirty="0" err="1" smtClean="0"/>
              <a:t>Panchayati</a:t>
            </a:r>
            <a:r>
              <a:rPr lang="en-US" sz="2000" dirty="0" smtClean="0"/>
              <a:t> Raj workers is conducted throughout the year. All the students observed the </a:t>
            </a:r>
            <a:r>
              <a:rPr lang="en-US" sz="2000" dirty="0" err="1" smtClean="0"/>
              <a:t>Panchayati</a:t>
            </a:r>
            <a:r>
              <a:rPr lang="en-US" sz="2000" dirty="0" smtClean="0"/>
              <a:t> Raj system very closely with proper interaction with the head of the Institution.</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August </a:t>
            </a:r>
            <a:r>
              <a:rPr lang="en-US" b="1" dirty="0" smtClean="0"/>
              <a:t>31, 2022, a group of students visited at </a:t>
            </a:r>
            <a:r>
              <a:rPr lang="en-US" b="1" dirty="0" err="1" smtClean="0"/>
              <a:t>Panchayti</a:t>
            </a:r>
            <a:r>
              <a:rPr lang="en-US" b="1" dirty="0" smtClean="0"/>
              <a:t> Raj Institution, </a:t>
            </a:r>
            <a:r>
              <a:rPr lang="en-US" b="1" dirty="0" err="1" smtClean="0"/>
              <a:t>Rudrapur</a:t>
            </a:r>
            <a:r>
              <a:rPr lang="en-US" b="1" dirty="0" smtClean="0"/>
              <a:t> </a:t>
            </a:r>
            <a:br>
              <a:rPr lang="en-US" b="1" dirty="0" smtClean="0"/>
            </a:br>
            <a:endParaRPr lang="en-US" dirty="0"/>
          </a:p>
        </p:txBody>
      </p:sp>
      <p:pic>
        <p:nvPicPr>
          <p:cNvPr id="3" name="Picture 2" descr="C:\Users\t\Downloads\WhatsApp Image 2023-04-23 at 11.44.21 PM (1).jpeg"/>
          <p:cNvPicPr>
            <a:picLocks noChangeAspect="1" noChangeArrowheads="1"/>
          </p:cNvPicPr>
          <p:nvPr/>
        </p:nvPicPr>
        <p:blipFill>
          <a:blip r:embed="rId2"/>
          <a:srcRect/>
          <a:stretch>
            <a:fillRect/>
          </a:stretch>
        </p:blipFill>
        <p:spPr bwMode="auto">
          <a:xfrm>
            <a:off x="533400" y="1905000"/>
            <a:ext cx="4114800" cy="3581400"/>
          </a:xfrm>
          <a:prstGeom prst="rect">
            <a:avLst/>
          </a:prstGeom>
          <a:noFill/>
        </p:spPr>
      </p:pic>
      <p:pic>
        <p:nvPicPr>
          <p:cNvPr id="4" name="Picture 3" descr="C:\Users\t\Downloads\WhatsApp Image 2023-04-23 at 11.44.20 PM (1).jpeg"/>
          <p:cNvPicPr>
            <a:picLocks noChangeAspect="1" noChangeArrowheads="1"/>
          </p:cNvPicPr>
          <p:nvPr/>
        </p:nvPicPr>
        <p:blipFill>
          <a:blip r:embed="rId3"/>
          <a:srcRect/>
          <a:stretch>
            <a:fillRect/>
          </a:stretch>
        </p:blipFill>
        <p:spPr bwMode="auto">
          <a:xfrm>
            <a:off x="4953000" y="1828800"/>
            <a:ext cx="4191000" cy="3581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Sept. 01, 2022, a group of student visited at DIET, </a:t>
            </a:r>
            <a:r>
              <a:rPr lang="en-US" b="1" dirty="0" err="1" smtClean="0"/>
              <a:t>Rudrapur</a:t>
            </a:r>
            <a:r>
              <a:rPr lang="en-US" b="1" dirty="0" smtClean="0"/>
              <a:t>, U.S. </a:t>
            </a:r>
            <a:r>
              <a:rPr lang="en-US" b="1" dirty="0" smtClean="0"/>
              <a:t>Nagar</a:t>
            </a:r>
            <a:br>
              <a:rPr lang="en-US" b="1" dirty="0" smtClean="0"/>
            </a:br>
            <a:r>
              <a:rPr lang="en-US" sz="1800" dirty="0" smtClean="0"/>
              <a:t>On </a:t>
            </a:r>
            <a:r>
              <a:rPr lang="en-US" sz="1800" b="1" dirty="0" smtClean="0"/>
              <a:t>Sept.01, 2022,</a:t>
            </a:r>
            <a:r>
              <a:rPr lang="en-US" sz="1800" dirty="0" smtClean="0"/>
              <a:t> a group activity in which the students visited at </a:t>
            </a:r>
            <a:r>
              <a:rPr lang="en-US" sz="1800" b="1" dirty="0" smtClean="0"/>
              <a:t>DIET, </a:t>
            </a:r>
            <a:r>
              <a:rPr lang="en-US" sz="1800" b="1" dirty="0" err="1" smtClean="0"/>
              <a:t>Rudrapur</a:t>
            </a:r>
            <a:r>
              <a:rPr lang="en-US" sz="1800" dirty="0" smtClean="0"/>
              <a:t>, U.S. Nagar . During the visit students tried to know all about DIET structure including the vision, mission, objective, instructional learning &amp; training system etc. </a:t>
            </a:r>
            <a:br>
              <a:rPr lang="en-US" sz="1800" dirty="0" smtClean="0"/>
            </a:br>
            <a:r>
              <a:rPr lang="en-US" sz="1800" dirty="0" smtClean="0"/>
              <a:t> </a:t>
            </a:r>
            <a:br>
              <a:rPr lang="en-US" sz="1800" dirty="0" smtClean="0"/>
            </a:br>
            <a:r>
              <a:rPr lang="en-US" b="1" dirty="0" smtClean="0"/>
              <a:t> </a:t>
            </a:r>
            <a:endParaRPr lang="en-US" dirty="0"/>
          </a:p>
        </p:txBody>
      </p:sp>
      <p:pic>
        <p:nvPicPr>
          <p:cNvPr id="5122" name="Picture 2" descr="C:\Users\t\Downloads\WhatsApp Image 2023-04-23 at 11.39.52 PM.jpeg"/>
          <p:cNvPicPr>
            <a:picLocks noChangeAspect="1" noChangeArrowheads="1"/>
          </p:cNvPicPr>
          <p:nvPr/>
        </p:nvPicPr>
        <p:blipFill>
          <a:blip r:embed="rId2"/>
          <a:srcRect/>
          <a:stretch>
            <a:fillRect/>
          </a:stretch>
        </p:blipFill>
        <p:spPr bwMode="auto">
          <a:xfrm>
            <a:off x="838200" y="1828800"/>
            <a:ext cx="7010400" cy="4114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Sept. 01, 2022, a group of student visited at DIET, </a:t>
            </a:r>
            <a:r>
              <a:rPr lang="en-US" b="1" dirty="0" err="1" smtClean="0"/>
              <a:t>Rudrapur</a:t>
            </a:r>
            <a:r>
              <a:rPr lang="en-US" b="1" dirty="0" smtClean="0"/>
              <a:t>, U.S. Nagar </a:t>
            </a:r>
            <a:endParaRPr lang="en-US" dirty="0"/>
          </a:p>
        </p:txBody>
      </p:sp>
      <p:pic>
        <p:nvPicPr>
          <p:cNvPr id="3" name="Picture 2" descr="C:\Users\hp\Downloads\WhatsApp Image 2023-04-24 at 12.14.19 PM(1).jpeg"/>
          <p:cNvPicPr/>
          <p:nvPr/>
        </p:nvPicPr>
        <p:blipFill>
          <a:blip r:embed="rId2"/>
          <a:srcRect/>
          <a:stretch>
            <a:fillRect/>
          </a:stretch>
        </p:blipFill>
        <p:spPr bwMode="auto">
          <a:xfrm>
            <a:off x="1066800" y="1752600"/>
            <a:ext cx="6629400" cy="40386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Sept.05</a:t>
            </a:r>
            <a:r>
              <a:rPr lang="en-US" b="1" dirty="0" smtClean="0"/>
              <a:t>, 2022, a program of Teachers Day </a:t>
            </a:r>
            <a:r>
              <a:rPr lang="en-US" b="1" dirty="0" smtClean="0"/>
              <a:t/>
            </a:r>
            <a:br>
              <a:rPr lang="en-US" b="1" dirty="0" smtClean="0"/>
            </a:br>
            <a:r>
              <a:rPr lang="en-US" dirty="0" smtClean="0"/>
              <a:t> </a:t>
            </a:r>
            <a:r>
              <a:rPr lang="en-US" sz="1800" dirty="0" smtClean="0"/>
              <a:t>On </a:t>
            </a:r>
            <a:r>
              <a:rPr lang="en-US" sz="1800" b="1" dirty="0" smtClean="0"/>
              <a:t>Sept.05, 2022, a program on Teachers Day</a:t>
            </a:r>
            <a:r>
              <a:rPr lang="en-US" sz="1800" dirty="0" smtClean="0"/>
              <a:t> was celebrated very warmly by the trainee teachers following the title of teacher as a friend, philosopher &amp; guide</a:t>
            </a:r>
            <a:r>
              <a:rPr lang="en-US" dirty="0" smtClean="0"/>
              <a:t/>
            </a:r>
            <a:br>
              <a:rPr lang="en-US" dirty="0" smtClean="0"/>
            </a:br>
            <a:r>
              <a:rPr lang="en-US" dirty="0" smtClean="0"/>
              <a:t>.</a:t>
            </a:r>
            <a:br>
              <a:rPr lang="en-US" dirty="0" smtClean="0"/>
            </a:br>
            <a:endParaRPr lang="en-US" dirty="0"/>
          </a:p>
        </p:txBody>
      </p:sp>
      <p:pic>
        <p:nvPicPr>
          <p:cNvPr id="4" name="Picture 3" descr="C:\Users\hp\Downloads\WhatsApp Image 2023-04-24 at 12.01.29 PM.jpeg"/>
          <p:cNvPicPr/>
          <p:nvPr/>
        </p:nvPicPr>
        <p:blipFill>
          <a:blip r:embed="rId2"/>
          <a:srcRect/>
          <a:stretch>
            <a:fillRect/>
          </a:stretch>
        </p:blipFill>
        <p:spPr bwMode="auto">
          <a:xfrm>
            <a:off x="1524000" y="2590800"/>
            <a:ext cx="53340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Sept.05, 2022, a program of Teachers Day</a:t>
            </a:r>
            <a:endParaRPr lang="en-US" dirty="0"/>
          </a:p>
        </p:txBody>
      </p:sp>
      <p:pic>
        <p:nvPicPr>
          <p:cNvPr id="3" name="Picture 2" descr="C:\Users\hp\Downloads\WhatsApp Image 2023-04-24 at 12.01.30 PM.jpeg"/>
          <p:cNvPicPr/>
          <p:nvPr/>
        </p:nvPicPr>
        <p:blipFill>
          <a:blip r:embed="rId2"/>
          <a:srcRect/>
          <a:stretch>
            <a:fillRect/>
          </a:stretch>
        </p:blipFill>
        <p:spPr bwMode="auto">
          <a:xfrm>
            <a:off x="838200" y="1981200"/>
            <a:ext cx="6629400" cy="3810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924800" cy="1143000"/>
          </a:xfrm>
        </p:spPr>
        <p:txBody>
          <a:bodyPr>
            <a:normAutofit fontScale="90000"/>
          </a:bodyPr>
          <a:lstStyle/>
          <a:p>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b="1" dirty="0" smtClean="0"/>
              <a:t>Sept.12,2022</a:t>
            </a:r>
            <a:r>
              <a:rPr lang="en-US" sz="1600" b="1" dirty="0" smtClean="0"/>
              <a:t>., a group of students were visited </a:t>
            </a:r>
            <a:r>
              <a:rPr lang="en-US" sz="1600" b="1" dirty="0" err="1" smtClean="0"/>
              <a:t>Jawahar</a:t>
            </a:r>
            <a:r>
              <a:rPr lang="en-US" sz="1600" b="1" dirty="0" smtClean="0"/>
              <a:t> </a:t>
            </a:r>
            <a:r>
              <a:rPr lang="en-US" sz="1600" b="1" dirty="0" err="1" smtClean="0"/>
              <a:t>Nawoday</a:t>
            </a:r>
            <a:r>
              <a:rPr lang="en-US" sz="1600" b="1" dirty="0" smtClean="0"/>
              <a:t> </a:t>
            </a:r>
            <a:r>
              <a:rPr lang="en-US" sz="1600" b="1" dirty="0" err="1" smtClean="0"/>
              <a:t>Vidhyalay</a:t>
            </a:r>
            <a:r>
              <a:rPr lang="en-US" sz="1600" b="1" dirty="0" smtClean="0"/>
              <a:t>, </a:t>
            </a:r>
            <a:r>
              <a:rPr lang="en-US" sz="1600" b="1" dirty="0" err="1" smtClean="0"/>
              <a:t>Rudrapur</a:t>
            </a:r>
            <a:r>
              <a:rPr lang="en-US" sz="1600" b="1" dirty="0" smtClean="0"/>
              <a:t>, </a:t>
            </a:r>
            <a:br>
              <a:rPr lang="en-US" sz="1600" b="1" dirty="0" smtClean="0"/>
            </a:br>
            <a:r>
              <a:rPr lang="en-US" sz="1600" b="1" dirty="0" smtClean="0"/>
              <a:t>U.S. Nagar </a:t>
            </a: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b="1" dirty="0" smtClean="0"/>
              <a:t>On </a:t>
            </a:r>
            <a:r>
              <a:rPr lang="en-US" sz="1600" b="1" dirty="0" smtClean="0"/>
              <a:t>Sept.12,2022</a:t>
            </a:r>
            <a:r>
              <a:rPr lang="en-US" sz="1600" dirty="0" smtClean="0"/>
              <a:t>, a group of students </a:t>
            </a:r>
            <a:r>
              <a:rPr lang="en-US" sz="1600" dirty="0" smtClean="0"/>
              <a:t>visited </a:t>
            </a:r>
            <a:r>
              <a:rPr lang="en-US" sz="1600" b="1" dirty="0" err="1" smtClean="0"/>
              <a:t>Jawahar</a:t>
            </a:r>
            <a:r>
              <a:rPr lang="en-US" sz="1600" b="1" dirty="0" smtClean="0"/>
              <a:t> </a:t>
            </a:r>
            <a:r>
              <a:rPr lang="en-US" sz="1600" b="1" dirty="0" err="1" smtClean="0"/>
              <a:t>Nawoday</a:t>
            </a:r>
            <a:r>
              <a:rPr lang="en-US" sz="1600" b="1" dirty="0" smtClean="0"/>
              <a:t> </a:t>
            </a:r>
            <a:r>
              <a:rPr lang="en-US" sz="1600" b="1" dirty="0" err="1" smtClean="0"/>
              <a:t>Vidhyalay</a:t>
            </a:r>
            <a:r>
              <a:rPr lang="en-US" sz="1600" b="1" dirty="0" smtClean="0"/>
              <a:t>, </a:t>
            </a:r>
            <a:r>
              <a:rPr lang="en-US" sz="1600" b="1" dirty="0" err="1" smtClean="0"/>
              <a:t>Rudrapur</a:t>
            </a:r>
            <a:r>
              <a:rPr lang="en-US" sz="1600" b="1" dirty="0" smtClean="0"/>
              <a:t>, U.S. Nagar</a:t>
            </a:r>
            <a:r>
              <a:rPr lang="en-US" sz="1600" dirty="0" smtClean="0"/>
              <a:t> where the students tried to know the overall system of teaching &amp; learning following  the day- to-day activities of residential institute of Sen. Secondary education which is considered the backbone of throughout the educational career of students.</a:t>
            </a:r>
            <a:br>
              <a:rPr lang="en-US" sz="1600" dirty="0" smtClean="0"/>
            </a:br>
            <a:endParaRPr lang="en-US" sz="1600" dirty="0"/>
          </a:p>
        </p:txBody>
      </p:sp>
      <p:pic>
        <p:nvPicPr>
          <p:cNvPr id="4" name="Picture 3" descr="C:\Users\hp\Downloads\WhatsApp Image 2023-04-24 at 12.06.28 PM.jpeg"/>
          <p:cNvPicPr/>
          <p:nvPr/>
        </p:nvPicPr>
        <p:blipFill>
          <a:blip r:embed="rId2"/>
          <a:srcRect/>
          <a:stretch>
            <a:fillRect/>
          </a:stretch>
        </p:blipFill>
        <p:spPr bwMode="auto">
          <a:xfrm>
            <a:off x="1371600" y="2438400"/>
            <a:ext cx="54102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hp\Downloads\WhatsApp Image 2023-04-24 at 12.06.30 PM.jpeg"/>
          <p:cNvPicPr/>
          <p:nvPr/>
        </p:nvPicPr>
        <p:blipFill>
          <a:blip r:embed="rId2"/>
          <a:srcRect/>
          <a:stretch>
            <a:fillRect/>
          </a:stretch>
        </p:blipFill>
        <p:spPr bwMode="auto">
          <a:xfrm>
            <a:off x="1752600" y="1752600"/>
            <a:ext cx="5791200" cy="3429000"/>
          </a:xfrm>
          <a:prstGeom prst="rect">
            <a:avLst/>
          </a:prstGeom>
          <a:noFill/>
          <a:ln w="9525">
            <a:noFill/>
            <a:miter lim="800000"/>
            <a:headEnd/>
            <a:tailEnd/>
          </a:ln>
        </p:spPr>
      </p:pic>
      <p:sp>
        <p:nvSpPr>
          <p:cNvPr id="5" name="Title 1"/>
          <p:cNvSpPr>
            <a:spLocks noGrp="1"/>
          </p:cNvSpPr>
          <p:nvPr>
            <p:ph type="title"/>
          </p:nvPr>
        </p:nvSpPr>
        <p:spPr>
          <a:xfrm>
            <a:off x="457200" y="274638"/>
            <a:ext cx="8229600" cy="868362"/>
          </a:xfrm>
        </p:spPr>
        <p:txBody>
          <a:bodyPr>
            <a:normAutofit fontScale="90000"/>
          </a:bodyPr>
          <a:lstStyle/>
          <a:p>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800" b="1" dirty="0" smtClean="0"/>
              <a:t>Sept.12,2022</a:t>
            </a:r>
            <a:r>
              <a:rPr lang="en-US" sz="1800" b="1" dirty="0" smtClean="0"/>
              <a:t>., a group of students were visited </a:t>
            </a:r>
            <a:r>
              <a:rPr lang="en-US" sz="1800" b="1" dirty="0" err="1" smtClean="0"/>
              <a:t>Jawahar</a:t>
            </a:r>
            <a:r>
              <a:rPr lang="en-US" sz="1800" b="1" dirty="0" smtClean="0"/>
              <a:t> </a:t>
            </a:r>
            <a:r>
              <a:rPr lang="en-US" sz="1800" b="1" dirty="0" err="1" smtClean="0"/>
              <a:t>Nawoday</a:t>
            </a:r>
            <a:r>
              <a:rPr lang="en-US" sz="1800" b="1" dirty="0" smtClean="0"/>
              <a:t> </a:t>
            </a:r>
            <a:r>
              <a:rPr lang="en-US" sz="1800" b="1" dirty="0" err="1" smtClean="0"/>
              <a:t>Vidhyalay</a:t>
            </a:r>
            <a:r>
              <a:rPr lang="en-US" sz="1800" b="1" dirty="0" smtClean="0"/>
              <a:t>, </a:t>
            </a:r>
            <a:r>
              <a:rPr lang="en-US" sz="1800" b="1" dirty="0" err="1" smtClean="0"/>
              <a:t>Rudrapur</a:t>
            </a:r>
            <a:r>
              <a:rPr lang="en-US" sz="1800" b="1" dirty="0" smtClean="0"/>
              <a:t>, </a:t>
            </a:r>
            <a:br>
              <a:rPr lang="en-US" sz="1800" b="1" dirty="0" smtClean="0"/>
            </a:br>
            <a:r>
              <a:rPr lang="en-US" sz="1800" b="1" dirty="0" smtClean="0"/>
              <a:t>U.S. Nagar </a:t>
            </a: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600" dirty="0" smtClean="0"/>
              <a:t>.</a:t>
            </a:r>
            <a:r>
              <a:rPr lang="en-US" sz="1600" dirty="0" smtClean="0"/>
              <a:t/>
            </a:r>
            <a:br>
              <a:rPr lang="en-US" sz="1600" dirty="0" smtClean="0"/>
            </a:b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487362"/>
          </a:xfrm>
        </p:spPr>
        <p:txBody>
          <a:bodyPr>
            <a:normAutofit fontScale="90000"/>
          </a:bodyPr>
          <a:lstStyle/>
          <a:p>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b="1" u="sng" dirty="0" smtClean="0"/>
              <a:t>14sep </a:t>
            </a:r>
            <a:r>
              <a:rPr lang="en-US" sz="2400" b="1" u="sng" dirty="0" smtClean="0"/>
              <a:t>Hindi </a:t>
            </a:r>
            <a:r>
              <a:rPr lang="en-US" sz="2400" b="1" u="sng" dirty="0" err="1" smtClean="0"/>
              <a:t>Diwas</a:t>
            </a:r>
            <a:r>
              <a:rPr lang="en-US" sz="2400" b="1" u="sng" dirty="0" smtClean="0"/>
              <a:t> 2022 Poster </a:t>
            </a:r>
            <a:r>
              <a:rPr lang="en-US" sz="2400" b="1" u="sng" dirty="0" smtClean="0"/>
              <a:t>competition</a:t>
            </a:r>
            <a:r>
              <a:rPr lang="en-US" sz="2400" b="1" dirty="0" smtClean="0"/>
              <a:t/>
            </a:r>
            <a:br>
              <a:rPr lang="en-US" sz="2400" b="1" dirty="0" smtClean="0"/>
            </a:br>
            <a:r>
              <a:rPr lang="en-US" sz="2400" dirty="0" smtClean="0"/>
              <a:t/>
            </a:r>
            <a:br>
              <a:rPr lang="en-US" sz="2400" dirty="0" smtClean="0"/>
            </a:br>
            <a:r>
              <a:rPr lang="en-US" sz="2000" dirty="0" smtClean="0"/>
              <a:t>On Sep 14, 2022 B.Ed. Department </a:t>
            </a:r>
            <a:r>
              <a:rPr lang="en-US" sz="2000" dirty="0" err="1" smtClean="0"/>
              <a:t>Organised</a:t>
            </a:r>
            <a:r>
              <a:rPr lang="en-US" sz="2000" dirty="0" smtClean="0"/>
              <a:t> a group activity on the occasion on Hindi </a:t>
            </a:r>
            <a:r>
              <a:rPr lang="en-US" sz="2000" dirty="0" err="1" smtClean="0"/>
              <a:t>Diwas</a:t>
            </a:r>
            <a:r>
              <a:rPr lang="en-US" sz="2000" dirty="0" smtClean="0"/>
              <a:t> many activity like chart  Poster computation  on group presentation on Hindi </a:t>
            </a:r>
            <a:r>
              <a:rPr lang="en-US" sz="2000" dirty="0" err="1" smtClean="0"/>
              <a:t>vyakarana</a:t>
            </a:r>
            <a:r>
              <a:rPr lang="en-US" sz="2000" dirty="0" smtClean="0"/>
              <a:t> was presented by the students  very enthusiastically the aim of celebrating Hindi </a:t>
            </a:r>
            <a:r>
              <a:rPr lang="en-US" sz="2000" dirty="0" err="1" smtClean="0"/>
              <a:t>Diwas</a:t>
            </a:r>
            <a:r>
              <a:rPr lang="en-US" sz="2000" dirty="0" smtClean="0"/>
              <a:t> is to promote Hindi </a:t>
            </a:r>
            <a:r>
              <a:rPr lang="en-US" sz="2000" dirty="0" err="1" smtClean="0"/>
              <a:t>bhasha</a:t>
            </a:r>
            <a:r>
              <a:rPr lang="en-US" sz="2000" dirty="0" smtClean="0"/>
              <a:t> and </a:t>
            </a:r>
            <a:r>
              <a:rPr lang="en-US" sz="2000" dirty="0" err="1" smtClean="0"/>
              <a:t>vyakarana</a:t>
            </a:r>
            <a:r>
              <a:rPr lang="en-US" sz="2000" dirty="0" smtClean="0"/>
              <a:t>.</a:t>
            </a:r>
            <a:br>
              <a:rPr lang="en-US" sz="2000" dirty="0" smtClean="0"/>
            </a:br>
            <a:endParaRPr lang="en-US" sz="2400" dirty="0"/>
          </a:p>
        </p:txBody>
      </p:sp>
      <p:pic>
        <p:nvPicPr>
          <p:cNvPr id="4098" name="Picture 2" descr="C:\Users\t\Downloads\WhatsApp Image 2023-05-01 at 1.25.18 AM.jpeg"/>
          <p:cNvPicPr>
            <a:picLocks noChangeAspect="1" noChangeArrowheads="1"/>
          </p:cNvPicPr>
          <p:nvPr/>
        </p:nvPicPr>
        <p:blipFill>
          <a:blip r:embed="rId2"/>
          <a:srcRect/>
          <a:stretch>
            <a:fillRect/>
          </a:stretch>
        </p:blipFill>
        <p:spPr bwMode="auto">
          <a:xfrm>
            <a:off x="304800" y="2514600"/>
            <a:ext cx="4572000" cy="2819400"/>
          </a:xfrm>
          <a:prstGeom prst="rect">
            <a:avLst/>
          </a:prstGeom>
          <a:noFill/>
        </p:spPr>
      </p:pic>
      <p:pic>
        <p:nvPicPr>
          <p:cNvPr id="4099" name="Picture 3" descr="C:\Users\t\Downloads\WhatsApp Image 2023-05-01 at 1.25.19 AM.jpeg"/>
          <p:cNvPicPr>
            <a:picLocks noChangeAspect="1" noChangeArrowheads="1"/>
          </p:cNvPicPr>
          <p:nvPr/>
        </p:nvPicPr>
        <p:blipFill>
          <a:blip r:embed="rId3"/>
          <a:srcRect/>
          <a:stretch>
            <a:fillRect/>
          </a:stretch>
        </p:blipFill>
        <p:spPr bwMode="auto">
          <a:xfrm>
            <a:off x="5029200" y="2514600"/>
            <a:ext cx="3790950" cy="27432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792162"/>
          </a:xfrm>
        </p:spPr>
        <p:txBody>
          <a:bodyPr>
            <a:normAutofit fontScale="90000"/>
          </a:bodyPr>
          <a:lstStyle/>
          <a:p>
            <a:r>
              <a:rPr lang="en-US" b="1" dirty="0" smtClean="0"/>
              <a:t>14sep Hindi </a:t>
            </a:r>
            <a:r>
              <a:rPr lang="en-US" b="1" dirty="0" err="1" smtClean="0"/>
              <a:t>Diwas</a:t>
            </a:r>
            <a:r>
              <a:rPr lang="en-US" b="1" dirty="0" smtClean="0"/>
              <a:t> 2022 Poster competition</a:t>
            </a:r>
            <a:endParaRPr lang="en-US" dirty="0"/>
          </a:p>
        </p:txBody>
      </p:sp>
      <p:pic>
        <p:nvPicPr>
          <p:cNvPr id="3" name="Picture 5" descr="C:\Users\t\Downloads\WhatsApp Image 2023-05-01 at 2.16.28 AM.jpeg"/>
          <p:cNvPicPr>
            <a:picLocks noChangeAspect="1" noChangeArrowheads="1"/>
          </p:cNvPicPr>
          <p:nvPr/>
        </p:nvPicPr>
        <p:blipFill>
          <a:blip r:embed="rId2"/>
          <a:srcRect/>
          <a:stretch>
            <a:fillRect/>
          </a:stretch>
        </p:blipFill>
        <p:spPr bwMode="auto">
          <a:xfrm>
            <a:off x="381000" y="1371600"/>
            <a:ext cx="4038600" cy="3048000"/>
          </a:xfrm>
          <a:prstGeom prst="rect">
            <a:avLst/>
          </a:prstGeom>
          <a:noFill/>
        </p:spPr>
      </p:pic>
      <p:pic>
        <p:nvPicPr>
          <p:cNvPr id="4" name="Picture 4" descr="C:\Users\t\Downloads\WhatsApp Image 2023-05-01 at 1.25.19 AM (1).jpeg"/>
          <p:cNvPicPr>
            <a:picLocks noChangeAspect="1" noChangeArrowheads="1"/>
          </p:cNvPicPr>
          <p:nvPr/>
        </p:nvPicPr>
        <p:blipFill>
          <a:blip r:embed="rId3"/>
          <a:srcRect/>
          <a:stretch>
            <a:fillRect/>
          </a:stretch>
        </p:blipFill>
        <p:spPr bwMode="auto">
          <a:xfrm>
            <a:off x="4648200" y="1295400"/>
            <a:ext cx="3352800" cy="2971800"/>
          </a:xfrm>
          <a:prstGeom prst="rect">
            <a:avLst/>
          </a:prstGeom>
          <a:noFill/>
        </p:spPr>
      </p:pic>
      <p:pic>
        <p:nvPicPr>
          <p:cNvPr id="5" name="Picture 7" descr="C:\Users\t\Downloads\WhatsApp Image 2023-05-01 at 2.15.14 AM.jpeg"/>
          <p:cNvPicPr>
            <a:picLocks noChangeAspect="1" noChangeArrowheads="1"/>
          </p:cNvPicPr>
          <p:nvPr/>
        </p:nvPicPr>
        <p:blipFill>
          <a:blip r:embed="rId4" cstate="print"/>
          <a:srcRect/>
          <a:stretch>
            <a:fillRect/>
          </a:stretch>
        </p:blipFill>
        <p:spPr bwMode="auto">
          <a:xfrm>
            <a:off x="381000" y="4428173"/>
            <a:ext cx="2819400" cy="2429827"/>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Sept</a:t>
            </a:r>
            <a:r>
              <a:rPr lang="en-US" b="1" dirty="0" smtClean="0"/>
              <a:t>. 23, 2022, a Chart Making Competition </a:t>
            </a:r>
            <a:r>
              <a:rPr lang="en-US" b="1" dirty="0" smtClean="0"/>
              <a:t/>
            </a:r>
            <a:br>
              <a:rPr lang="en-US" b="1" dirty="0" smtClean="0"/>
            </a:br>
            <a:r>
              <a:rPr lang="en-US" b="1" dirty="0" smtClean="0"/>
              <a:t/>
            </a:r>
            <a:br>
              <a:rPr lang="en-US" b="1" dirty="0" smtClean="0"/>
            </a:br>
            <a:r>
              <a:rPr lang="en-US" sz="1800" b="1" dirty="0" smtClean="0"/>
              <a:t>On </a:t>
            </a:r>
            <a:r>
              <a:rPr lang="en-US" sz="1800" b="1" dirty="0" smtClean="0"/>
              <a:t>Sept. 23, 2022, a Chart Making Competition</a:t>
            </a:r>
            <a:r>
              <a:rPr lang="en-US" sz="1800" dirty="0" smtClean="0"/>
              <a:t> organized under the subject of Psychology where all the students participated very enthusiastically in making different type of creative and innovative charts. </a:t>
            </a:r>
            <a:br>
              <a:rPr lang="en-US" sz="1800" dirty="0" smtClean="0"/>
            </a:br>
            <a:r>
              <a:rPr lang="en-US" sz="1800" dirty="0" smtClean="0"/>
              <a:t> </a:t>
            </a:r>
            <a:br>
              <a:rPr lang="en-US" sz="1800" dirty="0" smtClean="0"/>
            </a:br>
            <a:r>
              <a:rPr lang="en-US" b="1" dirty="0" smtClean="0"/>
              <a:t/>
            </a:r>
            <a:br>
              <a:rPr lang="en-US" b="1" dirty="0" smtClean="0"/>
            </a:br>
            <a:endParaRPr lang="en-US" dirty="0"/>
          </a:p>
        </p:txBody>
      </p:sp>
      <p:pic>
        <p:nvPicPr>
          <p:cNvPr id="4" name="Picture 3" descr="C:\Users\hp\Downloads\WhatsApp Image 2023-04-24 at 12.10.51 PM.jpeg"/>
          <p:cNvPicPr/>
          <p:nvPr/>
        </p:nvPicPr>
        <p:blipFill>
          <a:blip r:embed="rId2"/>
          <a:srcRect/>
          <a:stretch>
            <a:fillRect/>
          </a:stretch>
        </p:blipFill>
        <p:spPr bwMode="auto">
          <a:xfrm>
            <a:off x="1295400" y="2743200"/>
            <a:ext cx="63246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639762"/>
          </a:xfrm>
        </p:spPr>
        <p:txBody>
          <a:bodyPr>
            <a:normAutofit fontScale="90000"/>
          </a:bodyPr>
          <a:lstStyle/>
          <a:p>
            <a:r>
              <a:rPr lang="en-US" b="1" dirty="0" smtClean="0"/>
              <a:t>Sept. 23, 2022, a Chart Making Competition</a:t>
            </a:r>
            <a:endParaRPr lang="en-US" dirty="0"/>
          </a:p>
        </p:txBody>
      </p:sp>
      <p:pic>
        <p:nvPicPr>
          <p:cNvPr id="3" name="Picture 2" descr="C:\Users\hp\Downloads\WhatsApp Image 2023-04-24 at 12.10.52 PM.jpeg"/>
          <p:cNvPicPr/>
          <p:nvPr/>
        </p:nvPicPr>
        <p:blipFill>
          <a:blip r:embed="rId2" cstate="print"/>
          <a:srcRect/>
          <a:stretch>
            <a:fillRect/>
          </a:stretch>
        </p:blipFill>
        <p:spPr bwMode="auto">
          <a:xfrm>
            <a:off x="1524000" y="1600200"/>
            <a:ext cx="5715000" cy="3429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b="1" u="sng" dirty="0" smtClean="0"/>
              <a:t>On Sept 26, 2022 visit presentation on visit to  PRI done by students in proper way. </a:t>
            </a:r>
            <a:r>
              <a:rPr lang="en-US" sz="2000" b="1" u="sng" dirty="0" smtClean="0"/>
              <a:t/>
            </a:r>
            <a:br>
              <a:rPr lang="en-US" sz="2000" b="1" u="sng" dirty="0" smtClean="0"/>
            </a:br>
            <a:r>
              <a:rPr lang="en-US" sz="1600" b="1" dirty="0" smtClean="0"/>
              <a:t/>
            </a:r>
            <a:br>
              <a:rPr lang="en-US" sz="1600" b="1" dirty="0" smtClean="0"/>
            </a:br>
            <a:r>
              <a:rPr lang="en-US" sz="1600" dirty="0" smtClean="0"/>
              <a:t> On </a:t>
            </a:r>
            <a:r>
              <a:rPr lang="en-US" sz="1600" b="1" dirty="0" smtClean="0"/>
              <a:t>Sept 26, 2022, students-visit-presentation of PRI</a:t>
            </a:r>
            <a:r>
              <a:rPr lang="en-US" sz="1600" dirty="0" smtClean="0"/>
              <a:t> organized in the department in a proper way by the student. </a:t>
            </a:r>
            <a:br>
              <a:rPr lang="en-US" sz="1600" dirty="0" smtClean="0"/>
            </a:br>
            <a:endParaRPr lang="en-US" sz="1600" dirty="0"/>
          </a:p>
        </p:txBody>
      </p:sp>
      <p:pic>
        <p:nvPicPr>
          <p:cNvPr id="2052" name="Picture 4" descr="C:\Users\t\Downloads\WhatsApp Image 2023-05-02 at 9.56.53 PM.jpeg"/>
          <p:cNvPicPr>
            <a:picLocks noChangeAspect="1" noChangeArrowheads="1"/>
          </p:cNvPicPr>
          <p:nvPr/>
        </p:nvPicPr>
        <p:blipFill>
          <a:blip r:embed="rId2"/>
          <a:srcRect/>
          <a:stretch>
            <a:fillRect/>
          </a:stretch>
        </p:blipFill>
        <p:spPr bwMode="auto">
          <a:xfrm>
            <a:off x="304800" y="1219200"/>
            <a:ext cx="5638800" cy="3048000"/>
          </a:xfrm>
          <a:prstGeom prst="rect">
            <a:avLst/>
          </a:prstGeom>
          <a:noFill/>
        </p:spPr>
      </p:pic>
      <p:pic>
        <p:nvPicPr>
          <p:cNvPr id="2053" name="Picture 5" descr="C:\Users\t\Downloads\WhatsApp Image 2023-05-02 at 9.56.53 PM (1).jpeg"/>
          <p:cNvPicPr>
            <a:picLocks noChangeAspect="1" noChangeArrowheads="1"/>
          </p:cNvPicPr>
          <p:nvPr/>
        </p:nvPicPr>
        <p:blipFill>
          <a:blip r:embed="rId3"/>
          <a:srcRect/>
          <a:stretch>
            <a:fillRect/>
          </a:stretch>
        </p:blipFill>
        <p:spPr bwMode="auto">
          <a:xfrm>
            <a:off x="3733800" y="4343400"/>
            <a:ext cx="4419600" cy="24098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b="1" u="sng" dirty="0" smtClean="0"/>
              <a:t>On Sept 26, 2022 visit presentation on visit to  PRI done by students in proper way. </a:t>
            </a:r>
            <a:r>
              <a:rPr lang="en-US" b="1" dirty="0" smtClean="0"/>
              <a:t/>
            </a:r>
            <a:br>
              <a:rPr lang="en-US" b="1" dirty="0" smtClean="0"/>
            </a:br>
            <a:endParaRPr lang="en-US" dirty="0"/>
          </a:p>
        </p:txBody>
      </p:sp>
      <p:pic>
        <p:nvPicPr>
          <p:cNvPr id="3" name="Picture 2" descr="C:\Users\t\Downloads\WhatsApp Image 2023-05-02 at 9.56.50 PM.jpeg"/>
          <p:cNvPicPr>
            <a:picLocks noChangeAspect="1" noChangeArrowheads="1"/>
          </p:cNvPicPr>
          <p:nvPr/>
        </p:nvPicPr>
        <p:blipFill>
          <a:blip r:embed="rId2"/>
          <a:srcRect/>
          <a:stretch>
            <a:fillRect/>
          </a:stretch>
        </p:blipFill>
        <p:spPr bwMode="auto">
          <a:xfrm>
            <a:off x="304800" y="1752600"/>
            <a:ext cx="4701209" cy="3276600"/>
          </a:xfrm>
          <a:prstGeom prst="rect">
            <a:avLst/>
          </a:prstGeom>
          <a:noFill/>
        </p:spPr>
      </p:pic>
      <p:pic>
        <p:nvPicPr>
          <p:cNvPr id="4" name="Picture 3" descr="C:\Users\t\Downloads\WhatsApp Image 2023-05-02 at 9.56.51 PM.jpeg"/>
          <p:cNvPicPr>
            <a:picLocks noChangeAspect="1" noChangeArrowheads="1"/>
          </p:cNvPicPr>
          <p:nvPr/>
        </p:nvPicPr>
        <p:blipFill>
          <a:blip r:embed="rId3"/>
          <a:srcRect/>
          <a:stretch>
            <a:fillRect/>
          </a:stretch>
        </p:blipFill>
        <p:spPr bwMode="auto">
          <a:xfrm>
            <a:off x="4953000" y="3886200"/>
            <a:ext cx="4191000" cy="29718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October10</a:t>
            </a:r>
            <a:r>
              <a:rPr lang="en-US" sz="2400" b="1" dirty="0" smtClean="0"/>
              <a:t>, 2022, DIET visit presentation program was held in the department by the student under the supervision of faculty members. </a:t>
            </a:r>
            <a:r>
              <a:rPr lang="en-US" sz="2400" b="1" dirty="0" smtClean="0"/>
              <a:t/>
            </a:r>
            <a:br>
              <a:rPr lang="en-US" sz="2400" b="1" dirty="0" smtClean="0"/>
            </a:br>
            <a:r>
              <a:rPr lang="en-US" sz="2400" b="1" dirty="0" smtClean="0"/>
              <a:t/>
            </a:r>
            <a:br>
              <a:rPr lang="en-US" sz="2400" b="1" dirty="0" smtClean="0"/>
            </a:br>
            <a:r>
              <a:rPr lang="en-US" sz="2400" b="1" dirty="0" smtClean="0"/>
              <a:t>On October10, 2022, DIET</a:t>
            </a:r>
            <a:r>
              <a:rPr lang="en-US" sz="2400" dirty="0" smtClean="0"/>
              <a:t> visit presentation program was held in the department by the student under the supervision of faculty members. </a:t>
            </a:r>
            <a:br>
              <a:rPr lang="en-US" sz="2400" dirty="0" smtClean="0"/>
            </a:br>
            <a:r>
              <a:rPr lang="en-US" sz="2400" dirty="0" smtClean="0"/>
              <a:t> </a:t>
            </a:r>
            <a:br>
              <a:rPr lang="en-US" sz="2400" dirty="0" smtClean="0"/>
            </a:br>
            <a:r>
              <a:rPr lang="en-US" sz="2400" dirty="0" smtClean="0"/>
              <a:t/>
            </a:r>
            <a:br>
              <a:rPr lang="en-US" sz="2400" dirty="0" smtClean="0"/>
            </a:br>
            <a:endParaRPr lang="en-US" sz="2400" dirty="0"/>
          </a:p>
        </p:txBody>
      </p:sp>
      <p:pic>
        <p:nvPicPr>
          <p:cNvPr id="1028" name="Picture 4" descr="C:\Users\t\Downloads\WhatsApp Image 2023-05-02 at 9.55.31 PM.jpeg"/>
          <p:cNvPicPr>
            <a:picLocks noChangeAspect="1" noChangeArrowheads="1"/>
          </p:cNvPicPr>
          <p:nvPr/>
        </p:nvPicPr>
        <p:blipFill>
          <a:blip r:embed="rId2"/>
          <a:srcRect/>
          <a:stretch>
            <a:fillRect/>
          </a:stretch>
        </p:blipFill>
        <p:spPr bwMode="auto">
          <a:xfrm>
            <a:off x="228600" y="2819400"/>
            <a:ext cx="3962400" cy="3048000"/>
          </a:xfrm>
          <a:prstGeom prst="rect">
            <a:avLst/>
          </a:prstGeom>
          <a:noFill/>
        </p:spPr>
      </p:pic>
      <p:pic>
        <p:nvPicPr>
          <p:cNvPr id="1029" name="Picture 5" descr="C:\Users\t\Downloads\WhatsApp Image 2023-05-02 at 9.55.30 PM.jpeg"/>
          <p:cNvPicPr>
            <a:picLocks noChangeAspect="1" noChangeArrowheads="1"/>
          </p:cNvPicPr>
          <p:nvPr/>
        </p:nvPicPr>
        <p:blipFill>
          <a:blip r:embed="rId3"/>
          <a:srcRect/>
          <a:stretch>
            <a:fillRect/>
          </a:stretch>
        </p:blipFill>
        <p:spPr bwMode="auto">
          <a:xfrm>
            <a:off x="4419600" y="3581400"/>
            <a:ext cx="4419600" cy="3048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2000" b="1" dirty="0" smtClean="0"/>
              <a:t>October10, 2022, DIET visit presentation program was held in the department by the student under the supervision of faculty members. </a:t>
            </a:r>
            <a:r>
              <a:rPr lang="en-US" dirty="0" smtClean="0"/>
              <a:t/>
            </a:r>
            <a:br>
              <a:rPr lang="en-US" dirty="0" smtClean="0"/>
            </a:br>
            <a:endParaRPr lang="en-US" dirty="0"/>
          </a:p>
        </p:txBody>
      </p:sp>
      <p:pic>
        <p:nvPicPr>
          <p:cNvPr id="3" name="Picture 2" descr="C:\Users\t\Downloads\WhatsApp Image 2023-05-02 at 9.55.25 PM.jpeg"/>
          <p:cNvPicPr>
            <a:picLocks noChangeAspect="1" noChangeArrowheads="1"/>
          </p:cNvPicPr>
          <p:nvPr/>
        </p:nvPicPr>
        <p:blipFill>
          <a:blip r:embed="rId2"/>
          <a:srcRect/>
          <a:stretch>
            <a:fillRect/>
          </a:stretch>
        </p:blipFill>
        <p:spPr bwMode="auto">
          <a:xfrm>
            <a:off x="304800" y="838200"/>
            <a:ext cx="4800600" cy="3581400"/>
          </a:xfrm>
          <a:prstGeom prst="rect">
            <a:avLst/>
          </a:prstGeom>
          <a:noFill/>
        </p:spPr>
      </p:pic>
      <p:pic>
        <p:nvPicPr>
          <p:cNvPr id="4" name="Picture 3" descr="C:\Users\t\Downloads\WhatsApp Image 2023-05-02 at 9.55.26 PM.jpeg"/>
          <p:cNvPicPr>
            <a:picLocks noChangeAspect="1" noChangeArrowheads="1"/>
          </p:cNvPicPr>
          <p:nvPr/>
        </p:nvPicPr>
        <p:blipFill>
          <a:blip r:embed="rId3"/>
          <a:srcRect/>
          <a:stretch>
            <a:fillRect/>
          </a:stretch>
        </p:blipFill>
        <p:spPr bwMode="auto">
          <a:xfrm>
            <a:off x="5105400" y="838200"/>
            <a:ext cx="4038600" cy="3581399"/>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Oct.01</a:t>
            </a:r>
            <a:r>
              <a:rPr lang="en-US" sz="2800" b="1" dirty="0" smtClean="0"/>
              <a:t>, 2022., A group of students visited at National Association for Blind, </a:t>
            </a:r>
            <a:r>
              <a:rPr lang="en-US" sz="2800" b="1" dirty="0" err="1" smtClean="0"/>
              <a:t>Haldwani</a:t>
            </a:r>
            <a:r>
              <a:rPr lang="en-US" sz="2800" b="1" dirty="0" smtClean="0"/>
              <a:t>, </a:t>
            </a:r>
            <a:r>
              <a:rPr lang="en-US" sz="2800" b="1" dirty="0" err="1" smtClean="0"/>
              <a:t>Nainital</a:t>
            </a:r>
            <a:r>
              <a:rPr lang="en-US" sz="2800" b="1" dirty="0" smtClean="0"/>
              <a:t> </a:t>
            </a:r>
            <a:r>
              <a:rPr lang="en-US" sz="2800" b="1" dirty="0" smtClean="0"/>
              <a:t/>
            </a:r>
            <a:br>
              <a:rPr lang="en-US" sz="2800" b="1" dirty="0" smtClean="0"/>
            </a:br>
            <a:r>
              <a:rPr lang="en-US" sz="2800" b="1" dirty="0" smtClean="0"/>
              <a:t/>
            </a:r>
            <a:br>
              <a:rPr lang="en-US" sz="2800" b="1" dirty="0" smtClean="0"/>
            </a:br>
            <a:r>
              <a:rPr lang="en-US" sz="2400" b="1" dirty="0" smtClean="0"/>
              <a:t> </a:t>
            </a:r>
            <a:r>
              <a:rPr lang="en-US" sz="1800" b="1" dirty="0" smtClean="0"/>
              <a:t>On Oct.01, 2022, </a:t>
            </a:r>
            <a:r>
              <a:rPr lang="en-US" sz="1800" dirty="0" smtClean="0"/>
              <a:t>a group of students visited at </a:t>
            </a:r>
            <a:r>
              <a:rPr lang="en-US" sz="1800" b="1" dirty="0" smtClean="0"/>
              <a:t>National Association for Blind, </a:t>
            </a:r>
            <a:r>
              <a:rPr lang="en-US" sz="1800" b="1" dirty="0" err="1" smtClean="0"/>
              <a:t>Haldwani</a:t>
            </a:r>
            <a:r>
              <a:rPr lang="en-US" sz="1800" b="1" dirty="0" smtClean="0"/>
              <a:t>, </a:t>
            </a:r>
            <a:r>
              <a:rPr lang="en-US" sz="1800" b="1" dirty="0" err="1" smtClean="0"/>
              <a:t>Nainital</a:t>
            </a:r>
            <a:r>
              <a:rPr lang="en-US" sz="1800" dirty="0" smtClean="0"/>
              <a:t> where all the trainee teachers interacted with the Blind students including Principal and staff members for </a:t>
            </a:r>
            <a:r>
              <a:rPr lang="en-US" sz="1800" dirty="0" err="1" smtClean="0"/>
              <a:t>geting</a:t>
            </a:r>
            <a:r>
              <a:rPr lang="en-US" sz="1800" dirty="0" smtClean="0"/>
              <a:t> information related overall operating &amp; managing systems of teaching, learning, adjustment and inclusive development under Rehabilitation Council of India’s rules and regulations following different constitutional rights and safeguard  for such learners. </a:t>
            </a:r>
            <a:br>
              <a:rPr lang="en-US" sz="1800" dirty="0" smtClean="0"/>
            </a:br>
            <a:r>
              <a:rPr lang="en-US" sz="1800" dirty="0" smtClean="0"/>
              <a:t> </a:t>
            </a:r>
            <a:r>
              <a:rPr lang="en-US" sz="2400" dirty="0" smtClean="0"/>
              <a:t/>
            </a:r>
            <a:br>
              <a:rPr lang="en-US" sz="2400" dirty="0" smtClean="0"/>
            </a:br>
            <a:endParaRPr lang="en-US" sz="2800" dirty="0"/>
          </a:p>
        </p:txBody>
      </p:sp>
      <p:pic>
        <p:nvPicPr>
          <p:cNvPr id="4" name="Picture 3" descr="C:\Users\hp\Downloads\WhatsApp Image 2023-04-24 at 12.12.02 PM.jpeg"/>
          <p:cNvPicPr/>
          <p:nvPr/>
        </p:nvPicPr>
        <p:blipFill>
          <a:blip r:embed="rId2" cstate="print"/>
          <a:srcRect/>
          <a:stretch>
            <a:fillRect/>
          </a:stretch>
        </p:blipFill>
        <p:spPr bwMode="auto">
          <a:xfrm>
            <a:off x="1066800" y="3048000"/>
            <a:ext cx="60960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Oct.01, 2022., A group of students visited at National Association for Blind, </a:t>
            </a:r>
            <a:r>
              <a:rPr lang="en-US" sz="2400" b="1" dirty="0" err="1" smtClean="0"/>
              <a:t>Haldwani</a:t>
            </a:r>
            <a:r>
              <a:rPr lang="en-US" sz="2400" b="1" dirty="0" smtClean="0"/>
              <a:t>, </a:t>
            </a:r>
            <a:r>
              <a:rPr lang="en-US" sz="2400" b="1" dirty="0" err="1" smtClean="0"/>
              <a:t>Nainital</a:t>
            </a:r>
            <a:r>
              <a:rPr lang="en-US" sz="2400" b="1" dirty="0" smtClean="0"/>
              <a:t> </a:t>
            </a:r>
            <a:endParaRPr lang="en-US" sz="2400" dirty="0"/>
          </a:p>
        </p:txBody>
      </p:sp>
      <p:pic>
        <p:nvPicPr>
          <p:cNvPr id="3" name="Picture 2" descr="C:\Users\hp\Downloads\WhatsApp Image 2023-04-24 at 12.12.04 PM(2).jpeg"/>
          <p:cNvPicPr/>
          <p:nvPr/>
        </p:nvPicPr>
        <p:blipFill>
          <a:blip r:embed="rId2"/>
          <a:srcRect/>
          <a:stretch>
            <a:fillRect/>
          </a:stretch>
        </p:blipFill>
        <p:spPr bwMode="auto">
          <a:xfrm>
            <a:off x="1143000" y="1828800"/>
            <a:ext cx="6324600" cy="39624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fontScale="90000"/>
          </a:bodyPr>
          <a:lstStyle/>
          <a:p>
            <a:pPr algn="l"/>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On </a:t>
            </a:r>
            <a:r>
              <a:rPr lang="en-US" sz="2400" b="1" dirty="0" smtClean="0"/>
              <a:t>January 4, 2023., An International Lecture on Finance, Banking &amp; Skill Development </a:t>
            </a:r>
            <a:r>
              <a:rPr lang="en-US" sz="2400" b="1" dirty="0" smtClean="0"/>
              <a:t>.</a:t>
            </a:r>
            <a:br>
              <a:rPr lang="en-US" sz="2400" b="1" dirty="0" smtClean="0"/>
            </a:br>
            <a:r>
              <a:rPr lang="en-US" sz="2400" b="1" dirty="0" smtClean="0"/>
              <a:t/>
            </a:r>
            <a:br>
              <a:rPr lang="en-US" sz="2400" b="1" dirty="0" smtClean="0"/>
            </a:br>
            <a:r>
              <a:rPr lang="en-US" sz="2000" dirty="0" smtClean="0"/>
              <a:t> On </a:t>
            </a:r>
            <a:r>
              <a:rPr lang="en-US" sz="2000" b="1" dirty="0" smtClean="0"/>
              <a:t>January 4, 2023, an International Lecture on Finance, Banking &amp; Skill Development </a:t>
            </a:r>
            <a:r>
              <a:rPr lang="en-US" sz="2000" dirty="0" smtClean="0"/>
              <a:t>was sponsored  by </a:t>
            </a:r>
            <a:r>
              <a:rPr lang="en-US" sz="2000" dirty="0" err="1" smtClean="0"/>
              <a:t>Parijat</a:t>
            </a:r>
            <a:r>
              <a:rPr lang="en-US" sz="2000" dirty="0" smtClean="0"/>
              <a:t> Educational &amp; Welfare Society (NGO) in Collaboration of C-TRED and Department of Education where Dr. </a:t>
            </a:r>
            <a:r>
              <a:rPr lang="en-US" sz="2000" dirty="0" err="1" smtClean="0"/>
              <a:t>Kashif</a:t>
            </a:r>
            <a:r>
              <a:rPr lang="en-US" sz="2000" dirty="0" smtClean="0"/>
              <a:t>  </a:t>
            </a:r>
            <a:r>
              <a:rPr lang="en-US" sz="2000" dirty="0" err="1" smtClean="0"/>
              <a:t>Hasan</a:t>
            </a:r>
            <a:r>
              <a:rPr lang="en-US" sz="2000" dirty="0" smtClean="0"/>
              <a:t> Khan, </a:t>
            </a:r>
            <a:r>
              <a:rPr lang="en-US" sz="2000" dirty="0" err="1" smtClean="0"/>
              <a:t>Asso</a:t>
            </a:r>
            <a:r>
              <a:rPr lang="en-US" sz="2000" dirty="0" smtClean="0"/>
              <a:t>. Prof. All- Too- International University, Bishkek,  Kyrgyzstan,  Central Asia, was invited as a chief guest &amp; key note speaker for delivering his lecture in which all the students participated very enthusiastically.  </a:t>
            </a:r>
            <a:br>
              <a:rPr lang="en-US" sz="2000" dirty="0" smtClean="0"/>
            </a:br>
            <a:r>
              <a:rPr lang="en-US" sz="2000" dirty="0" smtClean="0"/>
              <a:t> </a:t>
            </a:r>
            <a:br>
              <a:rPr lang="en-US" sz="2000" dirty="0" smtClean="0"/>
            </a:br>
            <a:r>
              <a:rPr lang="en-US" sz="2400" b="1" dirty="0" smtClean="0"/>
              <a:t/>
            </a:r>
            <a:br>
              <a:rPr lang="en-US" sz="2400" b="1" dirty="0" smtClean="0"/>
            </a:br>
            <a:endParaRPr lang="en-US" sz="2400" dirty="0"/>
          </a:p>
        </p:txBody>
      </p:sp>
      <p:pic>
        <p:nvPicPr>
          <p:cNvPr id="2052" name="Picture 4" descr="C:\Users\t\Downloads\WhatsApp Image 2023-05-01 at 2.51.39 AM (1).jpeg"/>
          <p:cNvPicPr>
            <a:picLocks noChangeAspect="1" noChangeArrowheads="1"/>
          </p:cNvPicPr>
          <p:nvPr/>
        </p:nvPicPr>
        <p:blipFill>
          <a:blip r:embed="rId3"/>
          <a:srcRect/>
          <a:stretch>
            <a:fillRect/>
          </a:stretch>
        </p:blipFill>
        <p:spPr bwMode="auto">
          <a:xfrm>
            <a:off x="685800" y="2743200"/>
            <a:ext cx="5715000" cy="3429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l"/>
            <a:r>
              <a:rPr lang="en-US" sz="2000" b="1" dirty="0" smtClean="0"/>
              <a:t>On January 4, 2023., An International Lecture on Finance, Banking &amp; Skill Development</a:t>
            </a:r>
            <a:endParaRPr lang="en-US" sz="2000" dirty="0"/>
          </a:p>
        </p:txBody>
      </p:sp>
      <p:pic>
        <p:nvPicPr>
          <p:cNvPr id="3" name="Picture 2" descr="C:\Users\t\Downloads\WhatsApp Image 2023-05-01 at 2.51.35 AM.jpeg"/>
          <p:cNvPicPr>
            <a:picLocks noChangeAspect="1" noChangeArrowheads="1"/>
          </p:cNvPicPr>
          <p:nvPr/>
        </p:nvPicPr>
        <p:blipFill>
          <a:blip r:embed="rId2"/>
          <a:srcRect/>
          <a:stretch>
            <a:fillRect/>
          </a:stretch>
        </p:blipFill>
        <p:spPr bwMode="auto">
          <a:xfrm>
            <a:off x="457200" y="1828800"/>
            <a:ext cx="4724400" cy="3200400"/>
          </a:xfrm>
          <a:prstGeom prst="rect">
            <a:avLst/>
          </a:prstGeom>
          <a:noFill/>
        </p:spPr>
      </p:pic>
      <p:pic>
        <p:nvPicPr>
          <p:cNvPr id="4" name="Picture 3" descr="C:\Users\t\Downloads\WhatsApp Image 2023-05-01 at 2.51.36 AM.jpeg"/>
          <p:cNvPicPr>
            <a:picLocks noChangeAspect="1" noChangeArrowheads="1"/>
          </p:cNvPicPr>
          <p:nvPr/>
        </p:nvPicPr>
        <p:blipFill>
          <a:blip r:embed="rId3"/>
          <a:srcRect/>
          <a:stretch>
            <a:fillRect/>
          </a:stretch>
        </p:blipFill>
        <p:spPr bwMode="auto">
          <a:xfrm>
            <a:off x="5562600" y="1828800"/>
            <a:ext cx="3124200" cy="32004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Sport Activity Mini golf playing</a:t>
            </a:r>
            <a:endParaRPr lang="en-US" dirty="0"/>
          </a:p>
        </p:txBody>
      </p:sp>
      <p:sp>
        <p:nvSpPr>
          <p:cNvPr id="3" name="Rectangle 2"/>
          <p:cNvSpPr/>
          <p:nvPr/>
        </p:nvSpPr>
        <p:spPr>
          <a:xfrm>
            <a:off x="1066800" y="1905000"/>
            <a:ext cx="37338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C:\Users\t\Downloads\WhatsApp Image 2023-04-23 at 11.50.37 PM.jpeg"/>
          <p:cNvPicPr>
            <a:picLocks noChangeAspect="1" noChangeArrowheads="1"/>
          </p:cNvPicPr>
          <p:nvPr/>
        </p:nvPicPr>
        <p:blipFill>
          <a:blip r:embed="rId2"/>
          <a:srcRect/>
          <a:stretch>
            <a:fillRect/>
          </a:stretch>
        </p:blipFill>
        <p:spPr bwMode="auto">
          <a:xfrm>
            <a:off x="5029200" y="1905000"/>
            <a:ext cx="3124200" cy="3886200"/>
          </a:xfrm>
          <a:prstGeom prst="rect">
            <a:avLst/>
          </a:prstGeom>
          <a:noFill/>
        </p:spPr>
      </p:pic>
      <p:pic>
        <p:nvPicPr>
          <p:cNvPr id="3076" name="Picture 4" descr="C:\Users\t\Downloads\WhatsApp Image 2023-04-23 at 11.50.41 PM.jpeg"/>
          <p:cNvPicPr>
            <a:picLocks noChangeAspect="1" noChangeArrowheads="1"/>
          </p:cNvPicPr>
          <p:nvPr/>
        </p:nvPicPr>
        <p:blipFill>
          <a:blip r:embed="rId3"/>
          <a:srcRect/>
          <a:stretch>
            <a:fillRect/>
          </a:stretch>
        </p:blipFill>
        <p:spPr bwMode="auto">
          <a:xfrm>
            <a:off x="990600" y="1905000"/>
            <a:ext cx="3810000" cy="38862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
            </a:r>
            <a:br>
              <a:rPr lang="en-US" dirty="0" smtClean="0"/>
            </a:br>
            <a:r>
              <a:rPr lang="en-US" dirty="0" smtClean="0"/>
              <a:t/>
            </a:r>
            <a:br>
              <a:rPr lang="en-US" dirty="0" smtClean="0"/>
            </a:br>
            <a:r>
              <a:rPr lang="en-US" u="sng" dirty="0" smtClean="0"/>
              <a:t>4</a:t>
            </a:r>
            <a:r>
              <a:rPr lang="en-US" u="sng" baseline="30000" dirty="0" smtClean="0"/>
              <a:t>th</a:t>
            </a:r>
            <a:r>
              <a:rPr lang="en-US" u="sng" dirty="0" smtClean="0"/>
              <a:t> </a:t>
            </a:r>
            <a:r>
              <a:rPr lang="en-US" u="sng" dirty="0" smtClean="0"/>
              <a:t>March,2023 </a:t>
            </a:r>
            <a:r>
              <a:rPr lang="en-US" u="sng" dirty="0" err="1" smtClean="0"/>
              <a:t>Holi</a:t>
            </a:r>
            <a:r>
              <a:rPr lang="en-US" u="sng" dirty="0" smtClean="0"/>
              <a:t> </a:t>
            </a:r>
            <a:r>
              <a:rPr lang="en-US" u="sng" dirty="0" smtClean="0"/>
              <a:t>Celebration</a:t>
            </a:r>
            <a:br>
              <a:rPr lang="en-US" u="sng" dirty="0" smtClean="0"/>
            </a:br>
            <a:r>
              <a:rPr lang="en-US" dirty="0" smtClean="0"/>
              <a:t> </a:t>
            </a:r>
            <a:r>
              <a:rPr lang="en-US" sz="1800" dirty="0" smtClean="0"/>
              <a:t>On 4March, 2023 B.Ed. Department organized </a:t>
            </a:r>
            <a:r>
              <a:rPr lang="en-US" sz="1800" dirty="0" err="1" smtClean="0"/>
              <a:t>Fagotsav</a:t>
            </a:r>
            <a:r>
              <a:rPr lang="en-US" sz="1800" dirty="0" smtClean="0"/>
              <a:t> with </a:t>
            </a:r>
            <a:r>
              <a:rPr lang="en-US" sz="1800" dirty="0" err="1" smtClean="0"/>
              <a:t>Holi</a:t>
            </a:r>
            <a:r>
              <a:rPr lang="en-US" sz="1800" dirty="0" smtClean="0"/>
              <a:t> Colors (Kumauni </a:t>
            </a:r>
            <a:r>
              <a:rPr lang="en-US" sz="1800" dirty="0" err="1" smtClean="0"/>
              <a:t>Sanskriti</a:t>
            </a:r>
            <a:r>
              <a:rPr lang="en-US" sz="1800" dirty="0" smtClean="0"/>
              <a:t> </a:t>
            </a:r>
            <a:r>
              <a:rPr lang="en-US" sz="1800" dirty="0" err="1" smtClean="0"/>
              <a:t>ki</a:t>
            </a:r>
            <a:r>
              <a:rPr lang="en-US" sz="1800" dirty="0" smtClean="0"/>
              <a:t> </a:t>
            </a:r>
            <a:r>
              <a:rPr lang="en-US" sz="1800" dirty="0" err="1" smtClean="0"/>
              <a:t>ak</a:t>
            </a:r>
            <a:r>
              <a:rPr lang="en-US" sz="1800" dirty="0" smtClean="0"/>
              <a:t> </a:t>
            </a:r>
            <a:r>
              <a:rPr lang="en-US" sz="1800" dirty="0" err="1" smtClean="0"/>
              <a:t>Jhalak</a:t>
            </a:r>
            <a:r>
              <a:rPr lang="en-US" sz="1800" dirty="0" smtClean="0"/>
              <a:t>) Program on the occasion of </a:t>
            </a:r>
            <a:r>
              <a:rPr lang="en-US" sz="1800" dirty="0" err="1" smtClean="0"/>
              <a:t>Holi</a:t>
            </a:r>
            <a:r>
              <a:rPr lang="en-US" sz="1800" dirty="0" smtClean="0"/>
              <a:t>   the motive of </a:t>
            </a:r>
            <a:r>
              <a:rPr lang="en-US" sz="1800" dirty="0" err="1" smtClean="0"/>
              <a:t>holi</a:t>
            </a:r>
            <a:r>
              <a:rPr lang="en-US" sz="1800" dirty="0" smtClean="0"/>
              <a:t> celebration is to promote to our culture and tell the importance and moral of </a:t>
            </a:r>
            <a:r>
              <a:rPr lang="en-US" sz="1800" dirty="0" err="1" smtClean="0"/>
              <a:t>Holi</a:t>
            </a:r>
            <a:r>
              <a:rPr lang="en-US" sz="1800" dirty="0" smtClean="0"/>
              <a:t> celebration to our future coming teachers. </a:t>
            </a:r>
            <a:br>
              <a:rPr lang="en-US" sz="1800" dirty="0" smtClean="0"/>
            </a:br>
            <a:endParaRPr lang="en-US" sz="1800" dirty="0"/>
          </a:p>
        </p:txBody>
      </p:sp>
      <p:pic>
        <p:nvPicPr>
          <p:cNvPr id="7" name="Picture 6" descr="C:\Users\t\Downloads\WhatsApp Image 2023-04-23 at 11.47.08 PM.jpeg"/>
          <p:cNvPicPr/>
          <p:nvPr/>
        </p:nvPicPr>
        <p:blipFill>
          <a:blip r:embed="rId2"/>
          <a:srcRect/>
          <a:stretch>
            <a:fillRect/>
          </a:stretch>
        </p:blipFill>
        <p:spPr bwMode="auto">
          <a:xfrm>
            <a:off x="1828800" y="2286000"/>
            <a:ext cx="46482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a:t>
            </a:r>
            <a:r>
              <a:rPr lang="en-US" baseline="30000" dirty="0" smtClean="0"/>
              <a:t>th</a:t>
            </a:r>
            <a:r>
              <a:rPr lang="en-US" dirty="0" smtClean="0"/>
              <a:t> March,2023 </a:t>
            </a:r>
            <a:r>
              <a:rPr lang="en-US" dirty="0" err="1" smtClean="0"/>
              <a:t>Holi</a:t>
            </a:r>
            <a:r>
              <a:rPr lang="en-US" dirty="0" smtClean="0"/>
              <a:t> Celebration</a:t>
            </a:r>
            <a:endParaRPr lang="en-US" dirty="0"/>
          </a:p>
        </p:txBody>
      </p:sp>
      <p:pic>
        <p:nvPicPr>
          <p:cNvPr id="3" name="Picture 2" descr="C:\Users\t\Downloads\WhatsApp Image 2023-04-23 at 11.47.07 PM.jpeg"/>
          <p:cNvPicPr/>
          <p:nvPr/>
        </p:nvPicPr>
        <p:blipFill>
          <a:blip r:embed="rId2"/>
          <a:srcRect/>
          <a:stretch>
            <a:fillRect/>
          </a:stretch>
        </p:blipFill>
        <p:spPr bwMode="auto">
          <a:xfrm>
            <a:off x="1447800" y="1447800"/>
            <a:ext cx="5410200" cy="360164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Downloads\WhatsApp Image 2023-05-01 at 12.33.21 AM.jpeg"/>
          <p:cNvPicPr>
            <a:picLocks noChangeAspect="1" noChangeArrowheads="1"/>
          </p:cNvPicPr>
          <p:nvPr/>
        </p:nvPicPr>
        <p:blipFill>
          <a:blip r:embed="rId2"/>
          <a:srcRect/>
          <a:stretch>
            <a:fillRect/>
          </a:stretch>
        </p:blipFill>
        <p:spPr bwMode="auto">
          <a:xfrm>
            <a:off x="228600" y="897466"/>
            <a:ext cx="4495800" cy="4207934"/>
          </a:xfrm>
          <a:prstGeom prst="rect">
            <a:avLst/>
          </a:prstGeom>
          <a:noFill/>
        </p:spPr>
      </p:pic>
      <p:pic>
        <p:nvPicPr>
          <p:cNvPr id="2053" name="Picture 5" descr="C:\Users\t\Downloads\WhatsApp Image 2023-05-01 at 12.38.35 AM.jpeg"/>
          <p:cNvPicPr>
            <a:picLocks noChangeAspect="1" noChangeArrowheads="1"/>
          </p:cNvPicPr>
          <p:nvPr/>
        </p:nvPicPr>
        <p:blipFill>
          <a:blip r:embed="rId3"/>
          <a:srcRect/>
          <a:stretch>
            <a:fillRect/>
          </a:stretch>
        </p:blipFill>
        <p:spPr bwMode="auto">
          <a:xfrm>
            <a:off x="4800600" y="914400"/>
            <a:ext cx="4191000" cy="43434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On March 8, 2023, A program of International Women Day celebrated </a:t>
            </a:r>
            <a:endParaRPr lang="en-US" dirty="0"/>
          </a:p>
        </p:txBody>
      </p:sp>
      <p:sp>
        <p:nvSpPr>
          <p:cNvPr id="3" name="Rounded Rectangle 2"/>
          <p:cNvSpPr/>
          <p:nvPr/>
        </p:nvSpPr>
        <p:spPr>
          <a:xfrm>
            <a:off x="914400" y="2057400"/>
            <a:ext cx="3429000" cy="3505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C:\Users\t\Downloads\WhatsApp Image 2023-04-28 at 2.35.10 AM.jpeg"/>
          <p:cNvPicPr/>
          <p:nvPr/>
        </p:nvPicPr>
        <p:blipFill>
          <a:blip r:embed="rId2"/>
          <a:srcRect/>
          <a:stretch>
            <a:fillRect/>
          </a:stretch>
        </p:blipFill>
        <p:spPr bwMode="auto">
          <a:xfrm>
            <a:off x="914400" y="1981200"/>
            <a:ext cx="3429000" cy="3581400"/>
          </a:xfrm>
          <a:prstGeom prst="rect">
            <a:avLst/>
          </a:prstGeom>
          <a:noFill/>
          <a:ln w="9525">
            <a:noFill/>
            <a:miter lim="800000"/>
            <a:headEnd/>
            <a:tailEnd/>
          </a:ln>
        </p:spPr>
      </p:pic>
      <p:sp>
        <p:nvSpPr>
          <p:cNvPr id="5" name="Rounded Rectangle 4"/>
          <p:cNvSpPr/>
          <p:nvPr/>
        </p:nvSpPr>
        <p:spPr>
          <a:xfrm>
            <a:off x="4953000" y="2057400"/>
            <a:ext cx="3962400" cy="3733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Users\t\Downloads\WhatsApp Image 2023-04-28 at 2.35.11 AM.jpeg"/>
          <p:cNvPicPr/>
          <p:nvPr/>
        </p:nvPicPr>
        <p:blipFill>
          <a:blip r:embed="rId3"/>
          <a:srcRect/>
          <a:stretch>
            <a:fillRect/>
          </a:stretch>
        </p:blipFill>
        <p:spPr bwMode="auto">
          <a:xfrm>
            <a:off x="4953000" y="1999535"/>
            <a:ext cx="3962400" cy="37916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On </a:t>
            </a:r>
            <a:r>
              <a:rPr lang="en-US" sz="2800" b="1" dirty="0" smtClean="0"/>
              <a:t>March 16, 17&amp;18, 2023., A three days workshop on ‘Hands-On- Training On Arts&amp; Crafts for Developing Entrepreneurial Skills’ </a:t>
            </a:r>
            <a:r>
              <a:rPr lang="en-US" sz="2800" b="1" dirty="0" smtClean="0"/>
              <a:t/>
            </a:r>
            <a:br>
              <a:rPr lang="en-US" sz="2800" b="1" dirty="0" smtClean="0"/>
            </a:br>
            <a:r>
              <a:rPr lang="en-US" sz="2800" dirty="0" smtClean="0"/>
              <a:t> </a:t>
            </a:r>
            <a:r>
              <a:rPr lang="en-US" sz="1600" dirty="0" smtClean="0"/>
              <a:t>On </a:t>
            </a:r>
            <a:r>
              <a:rPr lang="en-US" sz="1600" b="1" dirty="0" smtClean="0"/>
              <a:t>March 16, 17&amp;18, 2023, a three days workshop on ‘Hands-On- Training On Arts&amp; Crafts for Developing Entrepreneurial Skills’ </a:t>
            </a:r>
            <a:r>
              <a:rPr lang="en-US" sz="1600" dirty="0" smtClean="0"/>
              <a:t>was organized  by the Science Popularization Cells in collaboration with Department of Education (B.Ed.) and </a:t>
            </a:r>
            <a:r>
              <a:rPr lang="en-US" sz="1600" dirty="0" err="1" smtClean="0"/>
              <a:t>Pedilite</a:t>
            </a:r>
            <a:r>
              <a:rPr lang="en-US" sz="1600" dirty="0" smtClean="0"/>
              <a:t> Manufacturing Company where more than 86 students participated in creative and innovative training under the guidance of  Smt. </a:t>
            </a:r>
            <a:r>
              <a:rPr lang="en-US" sz="1600" dirty="0" err="1" smtClean="0"/>
              <a:t>Vandana</a:t>
            </a:r>
            <a:r>
              <a:rPr lang="en-US" sz="1600" dirty="0" smtClean="0"/>
              <a:t> </a:t>
            </a:r>
            <a:r>
              <a:rPr lang="en-US" sz="1600" dirty="0" err="1" smtClean="0"/>
              <a:t>Agrwal</a:t>
            </a:r>
            <a:r>
              <a:rPr lang="en-US" sz="1600" dirty="0" smtClean="0"/>
              <a:t> Madam who joined as a chief trainer from </a:t>
            </a:r>
            <a:r>
              <a:rPr lang="en-US" sz="1600" dirty="0" err="1" smtClean="0"/>
              <a:t>Pedilite</a:t>
            </a:r>
            <a:r>
              <a:rPr lang="en-US" sz="1600" dirty="0" smtClean="0"/>
              <a:t> Manufacturing Company. </a:t>
            </a:r>
            <a:r>
              <a:rPr lang="en-US" sz="2800" dirty="0" smtClean="0"/>
              <a:t/>
            </a:r>
            <a:br>
              <a:rPr lang="en-US" sz="2800" dirty="0" smtClean="0"/>
            </a:br>
            <a:r>
              <a:rPr lang="en-US" sz="2800" b="1" dirty="0" smtClean="0"/>
              <a:t/>
            </a:r>
            <a:br>
              <a:rPr lang="en-US" sz="2800" b="1" dirty="0" smtClean="0"/>
            </a:br>
            <a:endParaRPr lang="en-US" sz="2800" dirty="0"/>
          </a:p>
        </p:txBody>
      </p:sp>
      <p:pic>
        <p:nvPicPr>
          <p:cNvPr id="7" name="Picture 6" descr="C:\Users\hp\Downloads\WhatsApp Image 2023-04-24 at 12.18.42 PM.jpeg"/>
          <p:cNvPicPr/>
          <p:nvPr/>
        </p:nvPicPr>
        <p:blipFill>
          <a:blip r:embed="rId2" cstate="print"/>
          <a:srcRect/>
          <a:stretch>
            <a:fillRect/>
          </a:stretch>
        </p:blipFill>
        <p:spPr bwMode="auto">
          <a:xfrm>
            <a:off x="457200" y="3429000"/>
            <a:ext cx="3429000" cy="2667000"/>
          </a:xfrm>
          <a:prstGeom prst="rect">
            <a:avLst/>
          </a:prstGeom>
          <a:noFill/>
          <a:ln w="9525">
            <a:noFill/>
            <a:miter lim="800000"/>
            <a:headEnd/>
            <a:tailEnd/>
          </a:ln>
        </p:spPr>
      </p:pic>
      <p:pic>
        <p:nvPicPr>
          <p:cNvPr id="8" name="Picture 7" descr="C:\Users\hp\Downloads\WhatsApp Image 2023-04-24 at 12.18.40 PM.jpeg"/>
          <p:cNvPicPr/>
          <p:nvPr/>
        </p:nvPicPr>
        <p:blipFill>
          <a:blip r:embed="rId3"/>
          <a:srcRect/>
          <a:stretch>
            <a:fillRect/>
          </a:stretch>
        </p:blipFill>
        <p:spPr bwMode="auto">
          <a:xfrm>
            <a:off x="4495800" y="3429000"/>
            <a:ext cx="40386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dirty="0" smtClean="0"/>
              <a:t>On March 16, 17&amp;18, 2023., A three days workshop on ‘Hands-On- Training On Arts&amp; Crafts for Developing Entrepreneurial Skills</a:t>
            </a:r>
            <a:r>
              <a:rPr lang="en-US" b="1" dirty="0" smtClean="0"/>
              <a:t>’ </a:t>
            </a:r>
            <a:endParaRPr lang="en-US" dirty="0"/>
          </a:p>
        </p:txBody>
      </p:sp>
      <p:pic>
        <p:nvPicPr>
          <p:cNvPr id="3" name="Picture 2" descr="C:\Users\hp\Downloads\WhatsApp Image 2023-04-24 at 12.18.39 PM.jpeg"/>
          <p:cNvPicPr/>
          <p:nvPr/>
        </p:nvPicPr>
        <p:blipFill>
          <a:blip r:embed="rId2"/>
          <a:srcRect/>
          <a:stretch>
            <a:fillRect/>
          </a:stretch>
        </p:blipFill>
        <p:spPr bwMode="auto">
          <a:xfrm>
            <a:off x="381000" y="1524000"/>
            <a:ext cx="4419600" cy="3276600"/>
          </a:xfrm>
          <a:prstGeom prst="rect">
            <a:avLst/>
          </a:prstGeom>
          <a:noFill/>
          <a:ln w="9525">
            <a:noFill/>
            <a:miter lim="800000"/>
            <a:headEnd/>
            <a:tailEnd/>
          </a:ln>
        </p:spPr>
      </p:pic>
      <p:pic>
        <p:nvPicPr>
          <p:cNvPr id="4" name="Picture 3" descr="C:\Users\hp\Downloads\WhatsApp Image 2023-04-24 at 12.18.44 PM.jpeg"/>
          <p:cNvPicPr/>
          <p:nvPr/>
        </p:nvPicPr>
        <p:blipFill>
          <a:blip r:embed="rId3" cstate="print"/>
          <a:srcRect/>
          <a:stretch>
            <a:fillRect/>
          </a:stretch>
        </p:blipFill>
        <p:spPr bwMode="auto">
          <a:xfrm>
            <a:off x="5105400" y="1524000"/>
            <a:ext cx="3810000" cy="32004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March </a:t>
            </a:r>
            <a:r>
              <a:rPr lang="en-US" sz="2000" b="1" dirty="0" smtClean="0"/>
              <a:t>24, 2023., A program of </a:t>
            </a:r>
            <a:r>
              <a:rPr lang="en-US" sz="2000" b="1" dirty="0" err="1" smtClean="0"/>
              <a:t>Aparajita</a:t>
            </a:r>
            <a:r>
              <a:rPr lang="en-US" sz="2000" b="1" dirty="0" smtClean="0"/>
              <a:t> sponsored by the </a:t>
            </a:r>
            <a:r>
              <a:rPr lang="en-US" sz="2000" b="1" dirty="0" err="1" smtClean="0"/>
              <a:t>Amar</a:t>
            </a:r>
            <a:r>
              <a:rPr lang="en-US" sz="2000" b="1" dirty="0" smtClean="0"/>
              <a:t> </a:t>
            </a:r>
            <a:r>
              <a:rPr lang="en-US" sz="2000" b="1" dirty="0" err="1" smtClean="0"/>
              <a:t>Ujala</a:t>
            </a:r>
            <a:r>
              <a:rPr lang="en-US" sz="2000" b="1" dirty="0" smtClean="0"/>
              <a:t> under Career Counseling for women empowerment through education </a:t>
            </a:r>
            <a:r>
              <a:rPr lang="en-US" sz="2000" b="1" dirty="0" smtClean="0"/>
              <a:t/>
            </a:r>
            <a:br>
              <a:rPr lang="en-US" sz="2000" b="1" dirty="0" smtClean="0"/>
            </a:br>
            <a:r>
              <a:rPr lang="en-US" sz="2000" b="1" dirty="0" smtClean="0"/>
              <a:t/>
            </a:r>
            <a:br>
              <a:rPr lang="en-US" sz="2000" b="1" dirty="0" smtClean="0"/>
            </a:br>
            <a:r>
              <a:rPr lang="en-US" sz="2000" dirty="0" smtClean="0"/>
              <a:t> </a:t>
            </a:r>
            <a:r>
              <a:rPr lang="en-US" sz="1800" dirty="0" smtClean="0"/>
              <a:t>On </a:t>
            </a:r>
            <a:r>
              <a:rPr lang="en-US" sz="1800" b="1" dirty="0" smtClean="0"/>
              <a:t>March 24, 2023, a program of </a:t>
            </a:r>
            <a:r>
              <a:rPr lang="en-US" sz="1800" b="1" dirty="0" err="1" smtClean="0"/>
              <a:t>Aparajita</a:t>
            </a:r>
            <a:r>
              <a:rPr lang="en-US" sz="1800" b="1" dirty="0" smtClean="0"/>
              <a:t> sponsored by the </a:t>
            </a:r>
            <a:r>
              <a:rPr lang="en-US" sz="1800" b="1" dirty="0" err="1" smtClean="0"/>
              <a:t>Amar</a:t>
            </a:r>
            <a:r>
              <a:rPr lang="en-US" sz="1800" b="1" dirty="0" smtClean="0"/>
              <a:t> </a:t>
            </a:r>
            <a:r>
              <a:rPr lang="en-US" sz="1800" b="1" dirty="0" err="1" smtClean="0"/>
              <a:t>Ujala</a:t>
            </a:r>
            <a:r>
              <a:rPr lang="en-US" sz="1800" b="1" dirty="0" smtClean="0"/>
              <a:t> under career counseling for women empowerment through education </a:t>
            </a:r>
            <a:r>
              <a:rPr lang="en-US" sz="1800" dirty="0" smtClean="0"/>
              <a:t>was organized in collaboration of Department of Education where all the girls students and female faculty of the institution including Principal Sir and other supporting staff of </a:t>
            </a:r>
            <a:r>
              <a:rPr lang="en-US" sz="1800" dirty="0" err="1" smtClean="0"/>
              <a:t>Amar</a:t>
            </a:r>
            <a:r>
              <a:rPr lang="en-US" sz="1800" dirty="0" smtClean="0"/>
              <a:t> </a:t>
            </a:r>
            <a:r>
              <a:rPr lang="en-US" sz="1800" dirty="0" err="1" smtClean="0"/>
              <a:t>Ujala</a:t>
            </a:r>
            <a:r>
              <a:rPr lang="en-US" sz="1800" dirty="0" smtClean="0"/>
              <a:t> News participated   very warmly highlighting the situation of women in the contemporary society of our country.    </a:t>
            </a:r>
            <a:br>
              <a:rPr lang="en-US" sz="1800" dirty="0" smtClean="0"/>
            </a:br>
            <a:endParaRPr lang="en-US" sz="1800" dirty="0"/>
          </a:p>
        </p:txBody>
      </p:sp>
      <p:pic>
        <p:nvPicPr>
          <p:cNvPr id="7" name="Picture 6" descr="C:\Users\hp\AppData\Local\Microsoft\Windows\INetCache\Content.Word\66cc4960-a28d-4540-80ca-356cdb00a3bd - Copy (2).jpg"/>
          <p:cNvPicPr/>
          <p:nvPr/>
        </p:nvPicPr>
        <p:blipFill>
          <a:blip r:embed="rId2" cstate="print"/>
          <a:srcRect/>
          <a:stretch>
            <a:fillRect/>
          </a:stretch>
        </p:blipFill>
        <p:spPr bwMode="auto">
          <a:xfrm>
            <a:off x="457200" y="2971800"/>
            <a:ext cx="63246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229600" cy="1143000"/>
          </a:xfrm>
        </p:spPr>
        <p:txBody>
          <a:bodyPr>
            <a:normAutofit/>
          </a:bodyPr>
          <a:lstStyle/>
          <a:p>
            <a:r>
              <a:rPr lang="en-US" sz="1600" b="1" dirty="0" smtClean="0"/>
              <a:t>March 24, 2023., A program of </a:t>
            </a:r>
            <a:r>
              <a:rPr lang="en-US" sz="1600" b="1" dirty="0" err="1" smtClean="0"/>
              <a:t>Aparajita</a:t>
            </a:r>
            <a:r>
              <a:rPr lang="en-US" sz="1600" b="1" dirty="0" smtClean="0"/>
              <a:t> sponsored by the </a:t>
            </a:r>
            <a:r>
              <a:rPr lang="en-US" sz="1600" b="1" dirty="0" err="1" smtClean="0"/>
              <a:t>Amar</a:t>
            </a:r>
            <a:r>
              <a:rPr lang="en-US" sz="1600" b="1" dirty="0" smtClean="0"/>
              <a:t> </a:t>
            </a:r>
            <a:r>
              <a:rPr lang="en-US" sz="1600" b="1" dirty="0" err="1" smtClean="0"/>
              <a:t>Ujala</a:t>
            </a:r>
            <a:r>
              <a:rPr lang="en-US" sz="1600" b="1" dirty="0" smtClean="0"/>
              <a:t> under Career Counseling for women empowerment through educat</a:t>
            </a:r>
            <a:r>
              <a:rPr lang="en-US" sz="1400" b="1" dirty="0" smtClean="0"/>
              <a:t>ion </a:t>
            </a:r>
            <a:endParaRPr lang="en-US" sz="1400" dirty="0"/>
          </a:p>
        </p:txBody>
      </p:sp>
      <p:pic>
        <p:nvPicPr>
          <p:cNvPr id="3" name="Picture 2" descr="C:\Users\hp\Desktop\New folder\7720a6b7-8812-4953-b524-2bf0bd1464f3 - Copy (2).jpg"/>
          <p:cNvPicPr/>
          <p:nvPr/>
        </p:nvPicPr>
        <p:blipFill>
          <a:blip r:embed="rId3"/>
          <a:srcRect/>
          <a:stretch>
            <a:fillRect/>
          </a:stretch>
        </p:blipFill>
        <p:spPr bwMode="auto">
          <a:xfrm>
            <a:off x="533400" y="1524000"/>
            <a:ext cx="4495800" cy="2514600"/>
          </a:xfrm>
          <a:prstGeom prst="rect">
            <a:avLst/>
          </a:prstGeom>
          <a:noFill/>
          <a:ln w="9525">
            <a:noFill/>
            <a:miter lim="800000"/>
            <a:headEnd/>
            <a:tailEnd/>
          </a:ln>
        </p:spPr>
      </p:pic>
      <p:pic>
        <p:nvPicPr>
          <p:cNvPr id="4" name="Picture 4" descr="C:\Users\t\Downloads\WhatsApp Image 2023-05-01 at 12.27.06 AM.jpeg"/>
          <p:cNvPicPr>
            <a:picLocks noChangeAspect="1" noChangeArrowheads="1"/>
          </p:cNvPicPr>
          <p:nvPr/>
        </p:nvPicPr>
        <p:blipFill>
          <a:blip r:embed="rId4"/>
          <a:srcRect/>
          <a:stretch>
            <a:fillRect/>
          </a:stretch>
        </p:blipFill>
        <p:spPr bwMode="auto">
          <a:xfrm>
            <a:off x="4572000" y="3733800"/>
            <a:ext cx="3962400" cy="28194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253</Words>
  <Application>Microsoft Office PowerPoint</Application>
  <PresentationFormat>On-screen Show (4:3)</PresentationFormat>
  <Paragraphs>46</Paragraphs>
  <Slides>44</Slides>
  <Notes>3</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S.B.S. Govt. P.G. College  B.Ed. Department  Session From 2021-2023 </vt:lpstr>
      <vt:lpstr>    5 June,2022 WORLD ENVIRONMENT DAY   In the series of programs and activities during the session 2021-2022 started with the proper plantation on  World Environment Day  on June 5, 2021 following the title of ‘Clean Campus and Green Campus’.   </vt:lpstr>
      <vt:lpstr>  21, June, 2021 INTERNATIONAL YOGA DAY On June 21, 2021 International Yoga Day celebrated by the department  through google meet  due to COVID- 19  following different Ashans, Pranayam etc. In this sequence 75th Independence Day was celebrated  </vt:lpstr>
      <vt:lpstr> 15th August, 2021 Ajadi Ka Amrit Mahotsav on August 15, 2021 following the title of Ajadi Ka Amrit Mahotsav where India was celebrating its cultural and historical progress.  </vt:lpstr>
      <vt:lpstr>  26th January, 2022  Republic Day  On January 26, 2022 Republic Day was celebrated in the department in which all the students participated in many activities like patriotic songs, poems and speeches.    </vt:lpstr>
      <vt:lpstr>  8March, 2022 International women's Day   On March8,2022International Women's Day was celebrated under the leadership of head of the department highlighting the constitutional rights of women for education justice, employment and social empowerment in our India.    </vt:lpstr>
      <vt:lpstr>7th May 2022 Mothers day  On May7,2022, Mothers Day was celebrated with induction meeting of students in a proper way following the role and importance of mothers in our life simultaneously in induction meeting all the students introduced themselves very briefly.  </vt:lpstr>
      <vt:lpstr>     28  May 2022 Menstrual day   On May28, 2022, Menstrual Day Hygiene program was held in the Presence  of chief medical officer U.S. Nagar in which DM’s wife and MLA’s wife, head of the department and other faculty members including girls students participated in this program very warmly where the chief medical officer  made all the girls aware about the menstrual hygiene and its effect in society. It was very informative not only for the students but whoever participated in this program.   </vt:lpstr>
      <vt:lpstr>28  May 2022 Menstrual Day</vt:lpstr>
      <vt:lpstr>    May 31,2022  Tobbbaco Nishedh Divash    On May 31, 2022, Tobbbaco Nishedh Divash was also celebrated by the department where the entire student including head and faculty members of the department participated very respectively. In this program of awareness where the major draw backs of Tobacco on human beings highlighted very minutely. We should always be far-far away from such harmful things because it is a major cause of many critical diseases like Cancer, Asthma etc. In this way such type  of awareness program are always held in department regularly.     </vt:lpstr>
      <vt:lpstr>May 31,2022  Tobbbaco Nishedh Divash  </vt:lpstr>
      <vt:lpstr> June 21, 2022, An International Day of Yoga  On June 21, 2022, An International Day of Yoga was celebrated highlighting the role and importance of it in the contemporary time of anxiety, frustration, depression &amp; suppression. In the sequence of innovative initiatives;  Azadi ka Amrit Mahotsaw program following Har Ghar Tiranga  Abhiyan was organised . </vt:lpstr>
      <vt:lpstr>     5th June World Environment Day World Environment  Day was held on June 5, 2022 in the august presence of Director, Board of Directors, Horticulture, Ministry of Agriculture &amp; Farmer Welfare, Govt. of India, New Delhi, in which different fruit-plants were planted by the students following the title of Green Campus &amp; Clean Campus. </vt:lpstr>
      <vt:lpstr>5th June World Environment Day</vt:lpstr>
      <vt:lpstr>  On August 15, 2022Independence Day  On August 15, 2022, Independence Day was also celebrated in the department where all the students participated in cultural programs and patriotic songs.    </vt:lpstr>
      <vt:lpstr>      August 31, 2022, a group of students visited at Panchayti Raj Institution, Rudrapur     On August 31, 2022, a group of students visited at  Panchayti Raj Institution, Rudrapur where state level training of Panchayati Raj workers is conducted throughout the year. All the students observed the Panchayati Raj system very closely with proper interaction with the head of the Institution. </vt:lpstr>
      <vt:lpstr> August 31, 2022, a group of students visited at Panchayti Raj Institution, Rudrapur  </vt:lpstr>
      <vt:lpstr>Sept. 01, 2022, a group of student visited at DIET, Rudrapur, U.S. Nagar On Sept.01, 2022, a group activity in which the students visited at DIET, Rudrapur, U.S. Nagar . During the visit students tried to know all about DIET structure including the vision, mission, objective, instructional learning &amp; training system etc.     </vt:lpstr>
      <vt:lpstr>Sept. 01, 2022, a group of student visited at DIET, Rudrapur, U.S. Nagar </vt:lpstr>
      <vt:lpstr>   Sept.05, 2022, a program of Teachers Day   On Sept.05, 2022, a program on Teachers Day was celebrated very warmly by the trainee teachers following the title of teacher as a friend, philosopher &amp; guide . </vt:lpstr>
      <vt:lpstr>Sept.05, 2022, a program of Teachers Day</vt:lpstr>
      <vt:lpstr>    Sept.12,2022., a group of students were visited Jawahar Nawoday Vidhyalay, Rudrapur,  U.S. Nagar     On Sept.12,2022, a group of students visited Jawahar Nawoday Vidhyalay, Rudrapur, U.S. Nagar where the students tried to know the overall system of teaching &amp; learning following  the day- to-day activities of residential institute of Sen. Secondary education which is considered the backbone of throughout the educational career of students. </vt:lpstr>
      <vt:lpstr>    Sept.12,2022., a group of students were visited Jawahar Nawoday Vidhyalay, Rudrapur,  U.S. Nagar     . </vt:lpstr>
      <vt:lpstr>     14sep Hindi Diwas 2022 Poster competition  On Sep 14, 2022 B.Ed. Department Organised a group activity on the occasion on Hindi Diwas many activity like chart  Poster computation  on group presentation on Hindi vyakarana was presented by the students  very enthusiastically the aim of celebrating Hindi Diwas is to promote Hindi bhasha and vyakarana. </vt:lpstr>
      <vt:lpstr>14sep Hindi Diwas 2022 Poster competition</vt:lpstr>
      <vt:lpstr>    Sept. 23, 2022, a Chart Making Competition   On Sept. 23, 2022, a Chart Making Competition organized under the subject of Psychology where all the students participated very enthusiastically in making different type of creative and innovative charts.     </vt:lpstr>
      <vt:lpstr>Sept. 23, 2022, a Chart Making Competition</vt:lpstr>
      <vt:lpstr>On Sept 26, 2022 visit presentation on visit to  PRI done by students in proper way.    On Sept 26, 2022, students-visit-presentation of PRI organized in the department in a proper way by the student.  </vt:lpstr>
      <vt:lpstr>On Sept 26, 2022 visit presentation on visit to  PRI done by students in proper way.  </vt:lpstr>
      <vt:lpstr>      October10, 2022, DIET visit presentation program was held in the department by the student under the supervision of faculty members.   On October10, 2022, DIET visit presentation program was held in the department by the student under the supervision of faculty members.     </vt:lpstr>
      <vt:lpstr>October10, 2022, DIET visit presentation program was held in the department by the student under the supervision of faculty members.  </vt:lpstr>
      <vt:lpstr>     Oct.01, 2022., A group of students visited at National Association for Blind, Haldwani, Nainital    On Oct.01, 2022, a group of students visited at National Association for Blind, Haldwani, Nainital where all the trainee teachers interacted with the Blind students including Principal and staff members for geting information related overall operating &amp; managing systems of teaching, learning, adjustment and inclusive development under Rehabilitation Council of India’s rules and regulations following different constitutional rights and safeguard  for such learners.    </vt:lpstr>
      <vt:lpstr>Oct.01, 2022., A group of students visited at National Association for Blind, Haldwani, Nainital </vt:lpstr>
      <vt:lpstr>       On January 4, 2023., An International Lecture on Finance, Banking &amp; Skill Development .   On January 4, 2023, an International Lecture on Finance, Banking &amp; Skill Development was sponsored  by Parijat Educational &amp; Welfare Society (NGO) in Collaboration of C-TRED and Department of Education where Dr. Kashif  Hasan Khan, Asso. Prof. All- Too- International University, Bishkek,  Kyrgyzstan,  Central Asia, was invited as a chief guest &amp; key note speaker for delivering his lecture in which all the students participated very enthusiastically.      </vt:lpstr>
      <vt:lpstr>On January 4, 2023., An International Lecture on Finance, Banking &amp; Skill Development</vt:lpstr>
      <vt:lpstr>Sport Activity Mini golf playing</vt:lpstr>
      <vt:lpstr>  4th March,2023 Holi Celebration  On 4March, 2023 B.Ed. Department organized Fagotsav with Holi Colors (Kumauni Sanskriti ki ak Jhalak) Program on the occasion of Holi   the motive of holi celebration is to promote to our culture and tell the importance and moral of Holi celebration to our future coming teachers.  </vt:lpstr>
      <vt:lpstr>4th March,2023 Holi Celebration</vt:lpstr>
      <vt:lpstr>Slide 39</vt:lpstr>
      <vt:lpstr>On March 8, 2023, A program of International Women Day celebrated </vt:lpstr>
      <vt:lpstr>      On March 16, 17&amp;18, 2023., A three days workshop on ‘Hands-On- Training On Arts&amp; Crafts for Developing Entrepreneurial Skills’   On March 16, 17&amp;18, 2023, a three days workshop on ‘Hands-On- Training On Arts&amp; Crafts for Developing Entrepreneurial Skills’ was organized  by the Science Popularization Cells in collaboration with Department of Education (B.Ed.) and Pedilite Manufacturing Company where more than 86 students participated in creative and innovative training under the guidance of  Smt. Vandana Agrwal Madam who joined as a chief trainer from Pedilite Manufacturing Company.   </vt:lpstr>
      <vt:lpstr>On March 16, 17&amp;18, 2023., A three days workshop on ‘Hands-On- Training On Arts&amp; Crafts for Developing Entrepreneurial Skills’ </vt:lpstr>
      <vt:lpstr>     March 24, 2023., A program of Aparajita sponsored by the Amar Ujala under Career Counseling for women empowerment through education    On March 24, 2023, a program of Aparajita sponsored by the Amar Ujala under career counseling for women empowerment through education was organized in collaboration of Department of Education where all the girls students and female faculty of the institution including Principal Sir and other supporting staff of Amar Ujala News participated   very warmly highlighting the situation of women in the contemporary society of our country.     </vt:lpstr>
      <vt:lpstr>March 24, 2023., A program of Aparajita sponsored by the Amar Ujala under Career Counseling for women empowerment through education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dc:creator>
  <cp:lastModifiedBy>t</cp:lastModifiedBy>
  <cp:revision>69</cp:revision>
  <dcterms:created xsi:type="dcterms:W3CDTF">2023-05-02T17:56:57Z</dcterms:created>
  <dcterms:modified xsi:type="dcterms:W3CDTF">2023-05-18T22:14:23Z</dcterms:modified>
</cp:coreProperties>
</file>